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0" r:id="rId6"/>
  </p:sldMasterIdLst>
  <p:notesMasterIdLst>
    <p:notesMasterId r:id="rId18"/>
  </p:notesMasterIdLst>
  <p:sldIdLst>
    <p:sldId id="289" r:id="rId7"/>
    <p:sldId id="312" r:id="rId8"/>
    <p:sldId id="294" r:id="rId9"/>
    <p:sldId id="267" r:id="rId10"/>
    <p:sldId id="328" r:id="rId11"/>
    <p:sldId id="288" r:id="rId12"/>
    <p:sldId id="292" r:id="rId13"/>
    <p:sldId id="326" r:id="rId14"/>
    <p:sldId id="279" r:id="rId15"/>
    <p:sldId id="313" r:id="rId16"/>
    <p:sldId id="2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inash Kethavath" initials="AK" lastIdx="1" clrIdx="0">
    <p:extLst>
      <p:ext uri="{19B8F6BF-5375-455C-9EA6-DF929625EA0E}">
        <p15:presenceInfo xmlns:p15="http://schemas.microsoft.com/office/powerpoint/2012/main" userId="S::Avinash.Kethavath@sumtotalsystems.com::a16715db-e4d1-4a93-bdbe-3559b923e6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557"/>
    <a:srgbClr val="A8262D"/>
    <a:srgbClr val="E7E7E7"/>
    <a:srgbClr val="AC262C"/>
    <a:srgbClr val="932126"/>
    <a:srgbClr val="E9E8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995" autoAdjust="0"/>
    <p:restoredTop sz="94660"/>
  </p:normalViewPr>
  <p:slideViewPr>
    <p:cSldViewPr snapToGrid="0">
      <p:cViewPr varScale="1">
        <p:scale>
          <a:sx n="86" d="100"/>
          <a:sy n="86" d="100"/>
        </p:scale>
        <p:origin x="562" y="67"/>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15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5497E-2C02-4BDC-9CC2-6EB85C05E132}" type="datetimeFigureOut">
              <a:rPr lang="en-IN" smtClean="0"/>
              <a:t>28-11-2021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2FD80-903B-422A-905C-858C998C76FD}" type="slidenum">
              <a:rPr lang="en-IN" smtClean="0"/>
              <a:t>‹#›</a:t>
            </a:fld>
            <a:endParaRPr lang="en-IN"/>
          </a:p>
        </p:txBody>
      </p:sp>
    </p:spTree>
    <p:extLst>
      <p:ext uri="{BB962C8B-B14F-4D97-AF65-F5344CB8AC3E}">
        <p14:creationId xmlns:p14="http://schemas.microsoft.com/office/powerpoint/2010/main" val="2883927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latin typeface="Arial" panose="020B0604020202020204" pitchFamily="34" charset="0"/>
                <a:cs typeface="Arial" panose="020B0604020202020204" pitchFamily="34" charset="0"/>
              </a:rPr>
              <a:t>Good morning/afternoon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My name is Rajesh Simon and I am here to represent Robomatic Precon Pvt Ltd.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Robomatic Precon is the Pioneer in the manufacture and installation of Pre cast Hollow core wall panels.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have installed 80000 sq m of wall panels in our first year, 125000 sq m in our second year and 180000 sq m in our third year a total of 365000 sq m. This has been possible due to the repeat orders we have been able to secure from our esteemed clients based on the excellent quality of our product and the high quality of service we provide.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have today with me Mr. Harshith Kosaraju and Mr. Santosh If you have any queries or clarifications regarding our product or services myself and our team will be available at stall </a:t>
            </a:r>
            <a:r>
              <a:rPr lang="en-US" b="1" dirty="0">
                <a:latin typeface="Arial" panose="020B0604020202020204" pitchFamily="34" charset="0"/>
                <a:cs typeface="Arial" panose="020B0604020202020204" pitchFamily="34" charset="0"/>
              </a:rPr>
              <a:t>18</a:t>
            </a:r>
            <a:r>
              <a:rPr lang="en-US" dirty="0">
                <a:latin typeface="Arial" panose="020B0604020202020204" pitchFamily="34" charset="0"/>
                <a:cs typeface="Arial" panose="020B0604020202020204" pitchFamily="34" charset="0"/>
              </a:rPr>
              <a:t> after we have made this presentation and we request you to feel free to come and meet with us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 us now take a look at a small video which would give you an insight into the Manufacturing and Installation process for Robo Acotec Wall panels. This video also includes a message from our Managing Director Mr. Vijay Kumar Kosaraju.</a:t>
            </a:r>
          </a:p>
          <a:p>
            <a:endParaRPr lang="en-IN" dirty="0"/>
          </a:p>
        </p:txBody>
      </p:sp>
      <p:sp>
        <p:nvSpPr>
          <p:cNvPr id="4" name="Slide Number Placeholder 3"/>
          <p:cNvSpPr>
            <a:spLocks noGrp="1"/>
          </p:cNvSpPr>
          <p:nvPr>
            <p:ph type="sldNum" sz="quarter" idx="5"/>
          </p:nvPr>
        </p:nvSpPr>
        <p:spPr/>
        <p:txBody>
          <a:bodyPr/>
          <a:lstStyle/>
          <a:p>
            <a:fld id="{1A22FD80-903B-422A-905C-858C998C76FD}" type="slidenum">
              <a:rPr lang="en-IN" smtClean="0"/>
              <a:t>1</a:t>
            </a:fld>
            <a:endParaRPr lang="en-IN" dirty="0"/>
          </a:p>
        </p:txBody>
      </p:sp>
    </p:spTree>
    <p:extLst>
      <p:ext uri="{BB962C8B-B14F-4D97-AF65-F5344CB8AC3E}">
        <p14:creationId xmlns:p14="http://schemas.microsoft.com/office/powerpoint/2010/main" val="1553256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seen the benefits in terms of time saved , Area of construction gains and the suitable pricing of our product, We would like to request all of you to include Robo Acotec wall panels in your technical specifications and future correspondence with RERA</a:t>
            </a:r>
          </a:p>
          <a:p>
            <a:endParaRPr lang="en-US" dirty="0"/>
          </a:p>
          <a:p>
            <a:endParaRPr lang="en-US" dirty="0"/>
          </a:p>
          <a:p>
            <a:r>
              <a:rPr lang="en-US" dirty="0"/>
              <a:t>On behalf of our Managing Director I would like to thank the organizers for giving us this opportunity to present to you our product Robo Acotec Walls and also all of you here today for your time and interest shown in our product. </a:t>
            </a:r>
          </a:p>
          <a:p>
            <a:endParaRPr lang="en-US" dirty="0"/>
          </a:p>
          <a:p>
            <a:r>
              <a:rPr lang="en-US" dirty="0"/>
              <a:t>We look forward to working with you in the near future</a:t>
            </a:r>
            <a:endParaRPr lang="en-IN" dirty="0"/>
          </a:p>
        </p:txBody>
      </p:sp>
      <p:sp>
        <p:nvSpPr>
          <p:cNvPr id="4" name="Slide Number Placeholder 3"/>
          <p:cNvSpPr>
            <a:spLocks noGrp="1"/>
          </p:cNvSpPr>
          <p:nvPr>
            <p:ph type="sldNum" sz="quarter" idx="5"/>
          </p:nvPr>
        </p:nvSpPr>
        <p:spPr/>
        <p:txBody>
          <a:bodyPr/>
          <a:lstStyle/>
          <a:p>
            <a:fld id="{1A22FD80-903B-422A-905C-858C998C76FD}" type="slidenum">
              <a:rPr lang="en-IN" smtClean="0"/>
              <a:t>10</a:t>
            </a:fld>
            <a:endParaRPr lang="en-IN"/>
          </a:p>
        </p:txBody>
      </p:sp>
    </p:spTree>
    <p:extLst>
      <p:ext uri="{BB962C8B-B14F-4D97-AF65-F5344CB8AC3E}">
        <p14:creationId xmlns:p14="http://schemas.microsoft.com/office/powerpoint/2010/main" val="3845683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Contact Details</a:t>
            </a:r>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22FD80-903B-422A-905C-858C998C76FD}" type="slidenum">
              <a:rPr lang="en-IN" smtClean="0"/>
              <a:t>11</a:t>
            </a:fld>
            <a:endParaRPr lang="en-IN"/>
          </a:p>
        </p:txBody>
      </p:sp>
    </p:spTree>
    <p:extLst>
      <p:ext uri="{BB962C8B-B14F-4D97-AF65-F5344CB8AC3E}">
        <p14:creationId xmlns:p14="http://schemas.microsoft.com/office/powerpoint/2010/main" val="285152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Corporate Video</a:t>
            </a:r>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22FD80-903B-422A-905C-858C998C76FD}" type="slidenum">
              <a:rPr lang="en-IN" smtClean="0"/>
              <a:t>2</a:t>
            </a:fld>
            <a:endParaRPr lang="en-IN"/>
          </a:p>
        </p:txBody>
      </p:sp>
    </p:spTree>
    <p:extLst>
      <p:ext uri="{BB962C8B-B14F-4D97-AF65-F5344CB8AC3E}">
        <p14:creationId xmlns:p14="http://schemas.microsoft.com/office/powerpoint/2010/main" val="106772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slide gives you some specifications of our product Robo Acotec Walls.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IN" dirty="0">
                <a:latin typeface="Arial" panose="020B0604020202020204" pitchFamily="34" charset="0"/>
                <a:cs typeface="Arial" panose="020B0604020202020204" pitchFamily="34" charset="0"/>
              </a:rPr>
              <a:t>Robo Acotec Wall panels are manufactured with a standard lengths ranging from 2.4 </a:t>
            </a:r>
            <a:r>
              <a:rPr lang="en-IN" dirty="0" err="1">
                <a:latin typeface="Arial" panose="020B0604020202020204" pitchFamily="34" charset="0"/>
                <a:cs typeface="Arial" panose="020B0604020202020204" pitchFamily="34" charset="0"/>
              </a:rPr>
              <a:t>Mts</a:t>
            </a:r>
            <a:r>
              <a:rPr lang="en-IN" dirty="0">
                <a:latin typeface="Arial" panose="020B0604020202020204" pitchFamily="34" charset="0"/>
                <a:cs typeface="Arial" panose="020B0604020202020204" pitchFamily="34" charset="0"/>
              </a:rPr>
              <a:t> to 3.3 mts. </a:t>
            </a:r>
          </a:p>
          <a:p>
            <a:endParaRPr lang="en-IN" dirty="0">
              <a:latin typeface="Arial" panose="020B0604020202020204" pitchFamily="34" charset="0"/>
              <a:cs typeface="Arial" panose="020B0604020202020204" pitchFamily="34" charset="0"/>
            </a:endParaRPr>
          </a:p>
          <a:p>
            <a:r>
              <a:rPr lang="en-IN" dirty="0">
                <a:latin typeface="Arial" panose="020B0604020202020204" pitchFamily="34" charset="0"/>
                <a:cs typeface="Arial" panose="020B0604020202020204" pitchFamily="34" charset="0"/>
              </a:rPr>
              <a:t>We can achieve heights of up to 4.5 </a:t>
            </a:r>
            <a:r>
              <a:rPr lang="en-IN" dirty="0" err="1">
                <a:latin typeface="Arial" panose="020B0604020202020204" pitchFamily="34" charset="0"/>
                <a:cs typeface="Arial" panose="020B0604020202020204" pitchFamily="34" charset="0"/>
              </a:rPr>
              <a:t>mts</a:t>
            </a:r>
            <a:r>
              <a:rPr lang="en-IN" dirty="0">
                <a:latin typeface="Arial" panose="020B0604020202020204" pitchFamily="34" charset="0"/>
                <a:cs typeface="Arial" panose="020B0604020202020204" pitchFamily="34" charset="0"/>
              </a:rPr>
              <a:t> using Staggered joints as required by the client.</a:t>
            </a:r>
          </a:p>
          <a:p>
            <a:endParaRPr lang="en-IN" dirty="0">
              <a:latin typeface="Arial" panose="020B0604020202020204" pitchFamily="34" charset="0"/>
              <a:cs typeface="Arial" panose="020B0604020202020204" pitchFamily="34" charset="0"/>
            </a:endParaRPr>
          </a:p>
          <a:p>
            <a:r>
              <a:rPr lang="en-IN" dirty="0">
                <a:latin typeface="Arial" panose="020B0604020202020204" pitchFamily="34" charset="0"/>
                <a:cs typeface="Arial" panose="020B0604020202020204" pitchFamily="34" charset="0"/>
              </a:rPr>
              <a:t>Robo Acotec Walls come with a standard width of 600 mm </a:t>
            </a:r>
          </a:p>
          <a:p>
            <a:endParaRPr lang="en-IN"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Robo Acotec Walls are available in Three variants of thickness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75 mm</a:t>
            </a:r>
          </a:p>
          <a:p>
            <a:r>
              <a:rPr lang="en-US" dirty="0">
                <a:latin typeface="Arial" panose="020B0604020202020204" pitchFamily="34" charset="0"/>
                <a:cs typeface="Arial" panose="020B0604020202020204" pitchFamily="34" charset="0"/>
              </a:rPr>
              <a:t>92 mm</a:t>
            </a:r>
          </a:p>
          <a:p>
            <a:r>
              <a:rPr lang="en-US" dirty="0">
                <a:latin typeface="Arial" panose="020B0604020202020204" pitchFamily="34" charset="0"/>
                <a:cs typeface="Arial" panose="020B0604020202020204" pitchFamily="34" charset="0"/>
              </a:rPr>
              <a:t>120 mm</a:t>
            </a:r>
          </a:p>
          <a:p>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22FD80-903B-422A-905C-858C998C76FD}" type="slidenum">
              <a:rPr lang="en-IN" smtClean="0"/>
              <a:t>3</a:t>
            </a:fld>
            <a:endParaRPr lang="en-IN"/>
          </a:p>
        </p:txBody>
      </p:sp>
    </p:spTree>
    <p:extLst>
      <p:ext uri="{BB962C8B-B14F-4D97-AF65-F5344CB8AC3E}">
        <p14:creationId xmlns:p14="http://schemas.microsoft.com/office/powerpoint/2010/main" val="109591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are some Technical comparison details between Rob Acotec Walls and Brick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have also listed details of Testing accreditation center's where our product has been tested and certified</a:t>
            </a:r>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22FD80-903B-422A-905C-858C998C76FD}" type="slidenum">
              <a:rPr lang="en-IN" smtClean="0"/>
              <a:t>4</a:t>
            </a:fld>
            <a:endParaRPr lang="en-IN"/>
          </a:p>
        </p:txBody>
      </p:sp>
    </p:spTree>
    <p:extLst>
      <p:ext uri="{BB962C8B-B14F-4D97-AF65-F5344CB8AC3E}">
        <p14:creationId xmlns:p14="http://schemas.microsoft.com/office/powerpoint/2010/main" val="283721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are some of the features and advantages of using Robo Acotec walls compared to using conventional methods for construction</a:t>
            </a:r>
          </a:p>
          <a:p>
            <a:endParaRPr lang="en-US" dirty="0"/>
          </a:p>
          <a:p>
            <a:endParaRPr lang="en-IN" dirty="0"/>
          </a:p>
        </p:txBody>
      </p:sp>
      <p:sp>
        <p:nvSpPr>
          <p:cNvPr id="4" name="Slide Number Placeholder 3"/>
          <p:cNvSpPr>
            <a:spLocks noGrp="1"/>
          </p:cNvSpPr>
          <p:nvPr>
            <p:ph type="sldNum" sz="quarter" idx="5"/>
          </p:nvPr>
        </p:nvSpPr>
        <p:spPr/>
        <p:txBody>
          <a:bodyPr/>
          <a:lstStyle/>
          <a:p>
            <a:fld id="{1A22FD80-903B-422A-905C-858C998C76FD}" type="slidenum">
              <a:rPr lang="en-IN" smtClean="0"/>
              <a:t>5</a:t>
            </a:fld>
            <a:endParaRPr lang="en-IN"/>
          </a:p>
        </p:txBody>
      </p:sp>
    </p:spTree>
    <p:extLst>
      <p:ext uri="{BB962C8B-B14F-4D97-AF65-F5344CB8AC3E}">
        <p14:creationId xmlns:p14="http://schemas.microsoft.com/office/powerpoint/2010/main" val="64693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Process with advantages and drawbacks of constructing a wall with the conventional method and also by using Robo Acotec walls</a:t>
            </a:r>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22FD80-903B-422A-905C-858C998C76FD}" type="slidenum">
              <a:rPr lang="en-IN" smtClean="0"/>
              <a:t>6</a:t>
            </a:fld>
            <a:endParaRPr lang="en-IN"/>
          </a:p>
        </p:txBody>
      </p:sp>
    </p:spTree>
    <p:extLst>
      <p:ext uri="{BB962C8B-B14F-4D97-AF65-F5344CB8AC3E}">
        <p14:creationId xmlns:p14="http://schemas.microsoft.com/office/powerpoint/2010/main" val="367238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are some notable projects we have completed using Robo Acotec wall panels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Rajiv Gandhi International Airport at Shamshabad Hyderabad</a:t>
            </a:r>
          </a:p>
          <a:p>
            <a:r>
              <a:rPr lang="en-US" dirty="0">
                <a:latin typeface="Arial" panose="020B0604020202020204" pitchFamily="34" charset="0"/>
                <a:cs typeface="Arial" panose="020B0604020202020204" pitchFamily="34" charset="0"/>
              </a:rPr>
              <a:t>GMR – L&amp;T contract – executed by Robomatic Precon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Kovai Medical College and Hospital – Coimbatore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Galaxy Towers Aurobindo - Hyderabad</a:t>
            </a:r>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22FD80-903B-422A-905C-858C998C76FD}" type="slidenum">
              <a:rPr lang="en-IN" smtClean="0"/>
              <a:t>7</a:t>
            </a:fld>
            <a:endParaRPr lang="en-IN"/>
          </a:p>
        </p:txBody>
      </p:sp>
    </p:spTree>
    <p:extLst>
      <p:ext uri="{BB962C8B-B14F-4D97-AF65-F5344CB8AC3E}">
        <p14:creationId xmlns:p14="http://schemas.microsoft.com/office/powerpoint/2010/main" val="565513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 have listed some of our esteemed clients where we have completed projects using Robo Acotec Wall Panels</a:t>
            </a:r>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22FD80-903B-422A-905C-858C998C76FD}" type="slidenum">
              <a:rPr lang="en-IN" smtClean="0"/>
              <a:t>8</a:t>
            </a:fld>
            <a:endParaRPr lang="en-IN"/>
          </a:p>
        </p:txBody>
      </p:sp>
    </p:spTree>
    <p:extLst>
      <p:ext uri="{BB962C8B-B14F-4D97-AF65-F5344CB8AC3E}">
        <p14:creationId xmlns:p14="http://schemas.microsoft.com/office/powerpoint/2010/main" val="1883679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Our Commitment to innovate and develop new methods and products and to lead the way in the Construction industry</a:t>
            </a:r>
            <a:endParaRPr lang="en-IN"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A22FD80-903B-422A-905C-858C998C76FD}" type="slidenum">
              <a:rPr lang="en-IN" smtClean="0"/>
              <a:t>9</a:t>
            </a:fld>
            <a:endParaRPr lang="en-IN"/>
          </a:p>
        </p:txBody>
      </p:sp>
    </p:spTree>
    <p:extLst>
      <p:ext uri="{BB962C8B-B14F-4D97-AF65-F5344CB8AC3E}">
        <p14:creationId xmlns:p14="http://schemas.microsoft.com/office/powerpoint/2010/main" val="2870831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customXml" Target="../../customXml/item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DCD96-87B5-4CFF-8D1F-2CA34C1A54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303A56-1B5E-4AD3-9663-387D9F4371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D1747-FE86-4939-B716-57A5168FD564}"/>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5" name="Footer Placeholder 4">
            <a:extLst>
              <a:ext uri="{FF2B5EF4-FFF2-40B4-BE49-F238E27FC236}">
                <a16:creationId xmlns:a16="http://schemas.microsoft.com/office/drawing/2014/main" id="{8F8B00C3-48C3-47F1-9848-962EC5520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5E6AA-673C-430C-85B7-CD3302C0736A}"/>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2087120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24668-D884-4FA7-941A-E20EB0BFB3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73A5B4-776B-46FD-8865-AAEF5C9B1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0F023-FE62-4B9A-8907-31AA96C39E3A}"/>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5" name="Footer Placeholder 4">
            <a:extLst>
              <a:ext uri="{FF2B5EF4-FFF2-40B4-BE49-F238E27FC236}">
                <a16:creationId xmlns:a16="http://schemas.microsoft.com/office/drawing/2014/main" id="{E2E551EE-1535-4253-8C1F-DE252D9DD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06DC3-2DD7-45E1-B631-E2D91AF4EC85}"/>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59915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BA29DD-2381-4C49-9128-71B3205EAC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95031-5607-4A5B-BB29-C06E90517A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14CE0-99A6-4C3D-B658-F0F661C6D0FE}"/>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5" name="Footer Placeholder 4">
            <a:extLst>
              <a:ext uri="{FF2B5EF4-FFF2-40B4-BE49-F238E27FC236}">
                <a16:creationId xmlns:a16="http://schemas.microsoft.com/office/drawing/2014/main" id="{F600DC6E-0DD6-4FE3-B7AA-BE7EA1E72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06CC3-BA70-404A-9044-4820181447D1}"/>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1442308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c_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EE1E71-E0E8-4DCD-8F61-D681EC918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Diagram&#10;&#10;Description automatically generated">
            <a:extLst>
              <a:ext uri="{FF2B5EF4-FFF2-40B4-BE49-F238E27FC236}">
                <a16:creationId xmlns:a16="http://schemas.microsoft.com/office/drawing/2014/main" id="{1AAEC379-1C29-411B-84C0-155951BE493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9187" b="183"/>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0339D687-3960-4C29-9F1E-310B74148452}"/>
              </a:ext>
            </a:extLst>
          </p:cNvPr>
          <p:cNvSpPr/>
          <p:nvPr userDrawn="1"/>
        </p:nvSpPr>
        <p:spPr>
          <a:xfrm>
            <a:off x="0" y="0"/>
            <a:ext cx="12192000" cy="836759"/>
          </a:xfrm>
          <a:prstGeom prst="rect">
            <a:avLst/>
          </a:prstGeom>
          <a:solidFill>
            <a:srgbClr val="A8262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FC6BCE0-66BB-45DC-8CDB-CD473B6BBE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5822" y="254204"/>
            <a:ext cx="1175124" cy="328350"/>
          </a:xfrm>
          <a:prstGeom prst="rect">
            <a:avLst/>
          </a:prstGeom>
        </p:spPr>
      </p:pic>
    </p:spTree>
    <p:extLst>
      <p:ext uri="{BB962C8B-B14F-4D97-AF65-F5344CB8AC3E}">
        <p14:creationId xmlns:p14="http://schemas.microsoft.com/office/powerpoint/2010/main" val="648427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1_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D7A975-E6FC-47CB-B57F-2E6FA2482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Diagram&#10;&#10;Description automatically generated">
            <a:extLst>
              <a:ext uri="{FF2B5EF4-FFF2-40B4-BE49-F238E27FC236}">
                <a16:creationId xmlns:a16="http://schemas.microsoft.com/office/drawing/2014/main" id="{36D51F12-E827-46E8-A2A7-71B41DE8F4E9}"/>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9187" b="183"/>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C8CFBCE1-D786-4121-8B3B-7F72E61810C3}"/>
              </a:ext>
            </a:extLst>
          </p:cNvPr>
          <p:cNvSpPr/>
          <p:nvPr userDrawn="1"/>
        </p:nvSpPr>
        <p:spPr>
          <a:xfrm>
            <a:off x="0" y="0"/>
            <a:ext cx="12192000" cy="836759"/>
          </a:xfrm>
          <a:prstGeom prst="rect">
            <a:avLst/>
          </a:prstGeom>
          <a:solidFill>
            <a:srgbClr val="54555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91F1748-B76E-4E76-92D3-CC1D3F7290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5822" y="254204"/>
            <a:ext cx="1175124" cy="328350"/>
          </a:xfrm>
          <a:prstGeom prst="rect">
            <a:avLst/>
          </a:prstGeom>
        </p:spPr>
      </p:pic>
    </p:spTree>
    <p:extLst>
      <p:ext uri="{BB962C8B-B14F-4D97-AF65-F5344CB8AC3E}">
        <p14:creationId xmlns:p14="http://schemas.microsoft.com/office/powerpoint/2010/main" val="1796530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945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y_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AB1913-61A1-42C9-9D91-B126449EF458}"/>
              </a:ext>
            </a:extLst>
          </p:cNvPr>
          <p:cNvSpPr/>
          <p:nvPr userDrawn="1"/>
        </p:nvSpPr>
        <p:spPr>
          <a:xfrm>
            <a:off x="0" y="0"/>
            <a:ext cx="12192000" cy="836759"/>
          </a:xfrm>
          <a:prstGeom prst="rect">
            <a:avLst/>
          </a:prstGeom>
          <a:solidFill>
            <a:srgbClr val="54555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5F66FD9-41F7-4C5F-9219-2104E4F096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5822" y="254204"/>
            <a:ext cx="1175124" cy="328350"/>
          </a:xfrm>
          <a:prstGeom prst="rect">
            <a:avLst/>
          </a:prstGeom>
        </p:spPr>
      </p:pic>
    </p:spTree>
    <p:extLst>
      <p:ext uri="{BB962C8B-B14F-4D97-AF65-F5344CB8AC3E}">
        <p14:creationId xmlns:p14="http://schemas.microsoft.com/office/powerpoint/2010/main" val="3220524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rmal_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DC9A77-75BD-4CAE-9C34-859C9A6BA2B3}"/>
              </a:ext>
            </a:extLst>
          </p:cNvPr>
          <p:cNvSpPr/>
          <p:nvPr userDrawn="1"/>
        </p:nvSpPr>
        <p:spPr>
          <a:xfrm>
            <a:off x="0" y="0"/>
            <a:ext cx="12192000" cy="836759"/>
          </a:xfrm>
          <a:prstGeom prst="rect">
            <a:avLst/>
          </a:prstGeom>
          <a:solidFill>
            <a:srgbClr val="A8262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B11CC22-DA35-4FA3-AF3B-8451BA5276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5822" y="254204"/>
            <a:ext cx="1175124" cy="328350"/>
          </a:xfrm>
          <a:prstGeom prst="rect">
            <a:avLst/>
          </a:prstGeom>
        </p:spPr>
      </p:pic>
    </p:spTree>
    <p:extLst>
      <p:ext uri="{BB962C8B-B14F-4D97-AF65-F5344CB8AC3E}">
        <p14:creationId xmlns:p14="http://schemas.microsoft.com/office/powerpoint/2010/main" val="704510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24D4983-D389-4268-B104-2713506F6CB9}"/>
              </a:ext>
            </a:extLst>
          </p:cNvPr>
          <p:cNvPicPr>
            <a:picLocks noChangeAspect="1"/>
          </p:cNvPicPr>
          <p:nvPr userDrawn="1">
            <p:custDataLst>
              <p:custData r:id="rId1"/>
            </p:custDataLst>
          </p:nvPr>
        </p:nvPicPr>
        <p:blipFill>
          <a:blip r:embed="rId3">
            <a:alphaModFix amt="50000"/>
            <a:extLst>
              <a:ext uri="{28A0092B-C50C-407E-A947-70E740481C1C}">
                <a14:useLocalDpi xmlns:a14="http://schemas.microsoft.com/office/drawing/2010/main" val="0"/>
              </a:ext>
            </a:extLst>
          </a:blip>
          <a:stretch>
            <a:fillRect/>
          </a:stretch>
        </p:blipFill>
        <p:spPr>
          <a:xfrm>
            <a:off x="0" y="9143"/>
            <a:ext cx="12192000" cy="6848857"/>
          </a:xfrm>
          <a:prstGeom prst="rect">
            <a:avLst/>
          </a:prstGeom>
        </p:spPr>
      </p:pic>
    </p:spTree>
    <p:extLst>
      <p:ext uri="{BB962C8B-B14F-4D97-AF65-F5344CB8AC3E}">
        <p14:creationId xmlns:p14="http://schemas.microsoft.com/office/powerpoint/2010/main" val="3505054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368C3-8834-4163-A168-787420C3C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621B7-6601-4525-92CF-A4558E9E96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7CFB3-376E-43BE-9BD8-EF70EB5EC3BD}"/>
              </a:ext>
            </a:extLst>
          </p:cNvPr>
          <p:cNvSpPr>
            <a:spLocks noGrp="1"/>
          </p:cNvSpPr>
          <p:nvPr>
            <p:ph type="dt" sz="half" idx="10"/>
          </p:nvPr>
        </p:nvSpPr>
        <p:spPr/>
        <p:txBody>
          <a:bodyPr/>
          <a:lstStyle/>
          <a:p>
            <a:fld id="{451B3175-316D-4C1C-BACA-DF25BDB203BF}" type="datetimeFigureOut">
              <a:rPr lang="en-US" smtClean="0"/>
              <a:t>11/28/2021</a:t>
            </a:fld>
            <a:endParaRPr lang="en-US"/>
          </a:p>
        </p:txBody>
      </p:sp>
      <p:sp>
        <p:nvSpPr>
          <p:cNvPr id="5" name="Footer Placeholder 4">
            <a:extLst>
              <a:ext uri="{FF2B5EF4-FFF2-40B4-BE49-F238E27FC236}">
                <a16:creationId xmlns:a16="http://schemas.microsoft.com/office/drawing/2014/main" id="{D60A3528-3CC3-4FB1-BF47-0A2155716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8124D-020E-4EE8-AF41-7D472F0FDB7C}"/>
              </a:ext>
            </a:extLst>
          </p:cNvPr>
          <p:cNvSpPr>
            <a:spLocks noGrp="1"/>
          </p:cNvSpPr>
          <p:nvPr>
            <p:ph type="sldNum" sz="quarter" idx="12"/>
          </p:nvPr>
        </p:nvSpPr>
        <p:spPr/>
        <p:txBody>
          <a:bodyPr/>
          <a:lstStyle/>
          <a:p>
            <a:fld id="{B73E4391-441F-49F7-8C72-24689B4CBC9E}" type="slidenum">
              <a:rPr lang="en-US" smtClean="0"/>
              <a:t>‹#›</a:t>
            </a:fld>
            <a:endParaRPr lang="en-US"/>
          </a:p>
        </p:txBody>
      </p:sp>
      <p:sp>
        <p:nvSpPr>
          <p:cNvPr id="8" name="Rectangle 7">
            <a:extLst>
              <a:ext uri="{FF2B5EF4-FFF2-40B4-BE49-F238E27FC236}">
                <a16:creationId xmlns:a16="http://schemas.microsoft.com/office/drawing/2014/main" id="{0D3115EB-AFCB-42FB-B9E0-A31DA8B0EB0B}"/>
              </a:ext>
            </a:extLst>
          </p:cNvPr>
          <p:cNvSpPr/>
          <p:nvPr userDrawn="1"/>
        </p:nvSpPr>
        <p:spPr>
          <a:xfrm>
            <a:off x="1" y="0"/>
            <a:ext cx="12192000" cy="836759"/>
          </a:xfrm>
          <a:prstGeom prst="rect">
            <a:avLst/>
          </a:prstGeom>
          <a:solidFill>
            <a:srgbClr val="A8262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45D2173E-E5DE-4F62-B14D-DA96A9BBF0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5822" y="254205"/>
            <a:ext cx="1175123" cy="328350"/>
          </a:xfrm>
          <a:prstGeom prst="rect">
            <a:avLst/>
          </a:prstGeom>
        </p:spPr>
      </p:pic>
      <p:pic>
        <p:nvPicPr>
          <p:cNvPr id="10" name="Picture 9" descr="Diagram&#10;&#10;Description automatically generated">
            <a:extLst>
              <a:ext uri="{FF2B5EF4-FFF2-40B4-BE49-F238E27FC236}">
                <a16:creationId xmlns:a16="http://schemas.microsoft.com/office/drawing/2014/main" id="{0E58A7D0-4752-4167-A793-9001A58E910E}"/>
              </a:ext>
            </a:extLst>
          </p:cNvPr>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1" y="9143"/>
            <a:ext cx="12192000" cy="6848857"/>
          </a:xfrm>
          <a:prstGeom prst="rect">
            <a:avLst/>
          </a:prstGeom>
        </p:spPr>
      </p:pic>
    </p:spTree>
    <p:extLst>
      <p:ext uri="{BB962C8B-B14F-4D97-AF65-F5344CB8AC3E}">
        <p14:creationId xmlns:p14="http://schemas.microsoft.com/office/powerpoint/2010/main" val="941950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8DA59-BEE6-42BF-92F8-EAA368477E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5495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878D-BB76-4009-8A4A-E2E807FB58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71660E-06BB-454C-BEF0-660E6B3470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67F9C-8E02-45C2-8B26-326B67F8BF4C}"/>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5" name="Footer Placeholder 4">
            <a:extLst>
              <a:ext uri="{FF2B5EF4-FFF2-40B4-BE49-F238E27FC236}">
                <a16:creationId xmlns:a16="http://schemas.microsoft.com/office/drawing/2014/main" id="{653105A2-E78B-4958-A23D-4CBDA8918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BFE25-D9F1-40DF-8EEB-AE4369DF78DE}"/>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4142377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E8D81-CDFE-4183-8B0E-E18DA5BDF83C}"/>
              </a:ext>
            </a:extLst>
          </p:cNvPr>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A4E422-BE7B-4462-B009-AB977143F8AC}"/>
              </a:ext>
            </a:extLst>
          </p:cNvPr>
          <p:cNvSpPr>
            <a:spLocks noGrp="1"/>
          </p:cNvSpPr>
          <p:nvPr>
            <p:ph type="subTitle" idx="1"/>
          </p:nvPr>
        </p:nvSpPr>
        <p:spPr>
          <a:xfrm>
            <a:off x="1524001" y="3602038"/>
            <a:ext cx="9144000" cy="1655762"/>
          </a:xfrm>
        </p:spPr>
        <p:txBody>
          <a:bodyPr/>
          <a:lstStyle>
            <a:lvl1pPr marL="0" indent="0" algn="ctr">
              <a:buNone/>
              <a:defRPr sz="2400"/>
            </a:lvl1pPr>
            <a:lvl2pPr marL="457185" indent="0" algn="ctr">
              <a:buNone/>
              <a:defRPr sz="2000"/>
            </a:lvl2pPr>
            <a:lvl3pPr marL="914370" indent="0" algn="ctr">
              <a:buNone/>
              <a:defRPr sz="1800"/>
            </a:lvl3pPr>
            <a:lvl4pPr marL="1371555" indent="0" algn="ctr">
              <a:buNone/>
              <a:defRPr sz="1600"/>
            </a:lvl4pPr>
            <a:lvl5pPr marL="1828741" indent="0" algn="ctr">
              <a:buNone/>
              <a:defRPr sz="1600"/>
            </a:lvl5pPr>
            <a:lvl6pPr marL="2285926" indent="0" algn="ctr">
              <a:buNone/>
              <a:defRPr sz="1600"/>
            </a:lvl6pPr>
            <a:lvl7pPr marL="2743111" indent="0" algn="ctr">
              <a:buNone/>
              <a:defRPr sz="1600"/>
            </a:lvl7pPr>
            <a:lvl8pPr marL="3200296" indent="0" algn="ctr">
              <a:buNone/>
              <a:defRPr sz="1600"/>
            </a:lvl8pPr>
            <a:lvl9pPr marL="365748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5FE80E-7909-4DD1-AE40-13EB1FF2C5D2}"/>
              </a:ext>
            </a:extLst>
          </p:cNvPr>
          <p:cNvSpPr>
            <a:spLocks noGrp="1"/>
          </p:cNvSpPr>
          <p:nvPr>
            <p:ph type="dt" sz="half" idx="10"/>
          </p:nvPr>
        </p:nvSpPr>
        <p:spPr/>
        <p:txBody>
          <a:bodyPr/>
          <a:lstStyle/>
          <a:p>
            <a:fld id="{451B3175-316D-4C1C-BACA-DF25BDB203BF}" type="datetimeFigureOut">
              <a:rPr lang="en-US" smtClean="0"/>
              <a:t>11/28/2021</a:t>
            </a:fld>
            <a:endParaRPr lang="en-US"/>
          </a:p>
        </p:txBody>
      </p:sp>
      <p:sp>
        <p:nvSpPr>
          <p:cNvPr id="5" name="Footer Placeholder 4">
            <a:extLst>
              <a:ext uri="{FF2B5EF4-FFF2-40B4-BE49-F238E27FC236}">
                <a16:creationId xmlns:a16="http://schemas.microsoft.com/office/drawing/2014/main" id="{46054A50-8E18-4CBD-9528-1DF663DB5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5F6E1-B23C-4157-92FA-43B625AA5D4A}"/>
              </a:ext>
            </a:extLst>
          </p:cNvPr>
          <p:cNvSpPr>
            <a:spLocks noGrp="1"/>
          </p:cNvSpPr>
          <p:nvPr>
            <p:ph type="sldNum" sz="quarter" idx="12"/>
          </p:nvPr>
        </p:nvSpPr>
        <p:spPr/>
        <p:txBody>
          <a:bodyPr/>
          <a:lstStyle/>
          <a:p>
            <a:fld id="{B73E4391-441F-49F7-8C72-24689B4CBC9E}" type="slidenum">
              <a:rPr lang="en-US" smtClean="0"/>
              <a:t>‹#›</a:t>
            </a:fld>
            <a:endParaRPr lang="en-US"/>
          </a:p>
        </p:txBody>
      </p:sp>
    </p:spTree>
    <p:extLst>
      <p:ext uri="{BB962C8B-B14F-4D97-AF65-F5344CB8AC3E}">
        <p14:creationId xmlns:p14="http://schemas.microsoft.com/office/powerpoint/2010/main" val="388263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61BEF0D-F0BB-DE4B-95CE-6DB70DBA9567}" type="datetimeFigureOut">
              <a:rPr lang="en-US" smtClean="0"/>
              <a:pPr/>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559646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61BEF0D-F0BB-DE4B-95CE-6DB70DBA9567}" type="datetimeFigureOut">
              <a:rPr lang="en-US" smtClean="0"/>
              <a:pPr/>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94931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468720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EB712588-04B1-427B-82EE-E8DB90309F08}" type="datetimeFigureOut">
              <a:rPr lang="en-US" smtClean="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40411736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61BEF0D-F0BB-DE4B-95CE-6DB70DBA9567}" type="datetimeFigureOut">
              <a:rPr lang="en-US" smtClean="0"/>
              <a:pPr/>
              <a:t>11/28/2021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708383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61BEF0D-F0BB-DE4B-95CE-6DB70DBA9567}" type="datetimeFigureOut">
              <a:rPr lang="en-US" smtClean="0"/>
              <a:pPr/>
              <a:t>11/28/2021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515896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5542258"/>
      </p:ext>
    </p:extLst>
  </p:cSld>
  <p:clrMapOvr>
    <a:masterClrMapping/>
  </p:clrMapOvr>
  <p:transition spd="slow">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28479712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927309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1B7A6-4BF4-4733-B91F-35E294563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9E7B4-D1A1-4EB5-B88E-47ED44DF45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FFC91-5311-4639-B10B-6EDDC9466A60}"/>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5" name="Footer Placeholder 4">
            <a:extLst>
              <a:ext uri="{FF2B5EF4-FFF2-40B4-BE49-F238E27FC236}">
                <a16:creationId xmlns:a16="http://schemas.microsoft.com/office/drawing/2014/main" id="{7DD4FFE2-9B9E-457D-82A4-D67FA4CF9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F6D8E0-2C17-4EE9-A3F2-9597B018D510}"/>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2652669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5C6B4A9-1611-4792-9094-5F34BCA07E0B}" type="datetimeFigureOut">
              <a:rPr lang="en-US" smtClean="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306714777"/>
      </p:ext>
    </p:extLst>
  </p:cSld>
  <p:clrMapOvr>
    <a:masterClrMapping/>
  </p:clrMapOvr>
  <p:transition spd="slow">
    <p:fade/>
  </p:transition>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61BEF0D-F0BB-DE4B-95CE-6DB70DBA9567}" type="datetimeFigureOut">
              <a:rPr lang="en-US" smtClean="0"/>
              <a:pPr/>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821523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VC">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CC7812-AA34-414E-B8C3-56F9F3FCD661}"/>
              </a:ext>
            </a:extLst>
          </p:cNvPr>
          <p:cNvSpPr>
            <a:spLocks noGrp="1"/>
          </p:cNvSpPr>
          <p:nvPr>
            <p:ph type="body" sz="quarter" idx="10"/>
          </p:nvPr>
        </p:nvSpPr>
        <p:spPr>
          <a:xfrm>
            <a:off x="468607" y="396171"/>
            <a:ext cx="10709275" cy="495299"/>
          </a:xfrm>
          <a:prstGeom prst="rect">
            <a:avLst/>
          </a:prstGeom>
        </p:spPr>
        <p:txBody>
          <a:bodyPr anchor="ctr"/>
          <a:lstStyle>
            <a:lvl1pPr marL="0" indent="0" algn="l" defTabSz="914400" rtl="0" eaLnBrk="1" latinLnBrk="0" hangingPunct="1">
              <a:buNone/>
              <a:defRPr lang="en-US" sz="2800" b="1" kern="1200" dirty="0" smtClean="0">
                <a:solidFill>
                  <a:srgbClr val="271D42"/>
                </a:solidFill>
                <a:latin typeface="Segoe UI" panose="020B0502040204020203" pitchFamily="34" charset="0"/>
                <a:ea typeface="+mn-ea"/>
                <a:cs typeface="Segoe UI" panose="020B0502040204020203" pitchFamily="34" charset="0"/>
              </a:defRPr>
            </a:lvl1pPr>
            <a:lvl2pPr marL="457200" indent="0">
              <a:buNone/>
              <a:defRPr/>
            </a:lvl2pPr>
          </a:lstStyle>
          <a:p>
            <a:pPr lvl="0"/>
            <a:r>
              <a:rPr lang="en-US" dirty="0"/>
              <a:t>Click to edit Master text styles</a:t>
            </a:r>
          </a:p>
        </p:txBody>
      </p:sp>
      <p:sp>
        <p:nvSpPr>
          <p:cNvPr id="9" name="Text Placeholder 8">
            <a:extLst>
              <a:ext uri="{FF2B5EF4-FFF2-40B4-BE49-F238E27FC236}">
                <a16:creationId xmlns:a16="http://schemas.microsoft.com/office/drawing/2014/main" id="{1E64D3D4-6780-4BD7-80E2-985E8DA3E130}"/>
              </a:ext>
            </a:extLst>
          </p:cNvPr>
          <p:cNvSpPr>
            <a:spLocks noGrp="1"/>
          </p:cNvSpPr>
          <p:nvPr>
            <p:ph type="body" sz="quarter" idx="11"/>
          </p:nvPr>
        </p:nvSpPr>
        <p:spPr>
          <a:xfrm>
            <a:off x="496888" y="1433513"/>
            <a:ext cx="10709275" cy="4448175"/>
          </a:xfrm>
          <a:prstGeom prst="rect">
            <a:avLst/>
          </a:prstGeom>
        </p:spPr>
        <p:txBody>
          <a:bodyPr/>
          <a:lstStyle>
            <a:lvl1pPr marL="0" indent="0" algn="l" defTabSz="914400" rtl="0" eaLnBrk="1" latinLnBrk="0" hangingPunct="1">
              <a:buNone/>
              <a:defRPr lang="en-US" sz="1600" b="0" kern="1200" dirty="0" smtClean="0">
                <a:solidFill>
                  <a:srgbClr val="271D42"/>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n-US" sz="1600" b="0" kern="1200" dirty="0" smtClean="0">
                <a:solidFill>
                  <a:srgbClr val="271D42"/>
                </a:solidFill>
                <a:latin typeface="Segoe UI" panose="020B0502040204020203" pitchFamily="34" charset="0"/>
                <a:ea typeface="+mn-ea"/>
                <a:cs typeface="Segoe UI" panose="020B0502040204020203" pitchFamily="34" charset="0"/>
              </a:defRPr>
            </a:lvl2pPr>
            <a:lvl3pPr marL="0" indent="0" algn="l" defTabSz="914400" rtl="0" eaLnBrk="1" latinLnBrk="0" hangingPunct="1">
              <a:buNone/>
              <a:defRPr lang="en-US" sz="1600" b="0" kern="1200" dirty="0" smtClean="0">
                <a:solidFill>
                  <a:srgbClr val="271D42"/>
                </a:solidFill>
                <a:latin typeface="Segoe UI" panose="020B0502040204020203" pitchFamily="34" charset="0"/>
                <a:ea typeface="+mn-ea"/>
                <a:cs typeface="Segoe UI" panose="020B0502040204020203" pitchFamily="34" charset="0"/>
              </a:defRPr>
            </a:lvl3pPr>
            <a:lvl4pPr marL="0" indent="0" algn="l" defTabSz="914400" rtl="0" eaLnBrk="1" latinLnBrk="0" hangingPunct="1">
              <a:buNone/>
              <a:defRPr lang="en-US" sz="1600" b="0" kern="1200" dirty="0" smtClean="0">
                <a:solidFill>
                  <a:srgbClr val="271D42"/>
                </a:solidFill>
                <a:latin typeface="Segoe UI" panose="020B0502040204020203" pitchFamily="34" charset="0"/>
                <a:ea typeface="+mn-ea"/>
                <a:cs typeface="Segoe UI" panose="020B0502040204020203" pitchFamily="34" charset="0"/>
              </a:defRPr>
            </a:lvl4pPr>
            <a:lvl5pPr marL="0" indent="0" algn="l" defTabSz="914400" rtl="0" eaLnBrk="1" latinLnBrk="0" hangingPunct="1">
              <a:buNone/>
              <a:defRPr lang="en-US" sz="1600" b="0" kern="1200" dirty="0">
                <a:solidFill>
                  <a:srgbClr val="271D42"/>
                </a:solidFill>
                <a:latin typeface="Segoe UI" panose="020B0502040204020203" pitchFamily="34" charset="0"/>
                <a:ea typeface="+mn-ea"/>
                <a:cs typeface="Segoe UI" panose="020B0502040204020203" pitchFamily="34" charset="0"/>
              </a:defRPr>
            </a:lvl5pPr>
          </a:lstStyle>
          <a:p>
            <a:pPr lvl="0"/>
            <a:r>
              <a:rPr lang="en-US" dirty="0"/>
              <a:t>Click to edit Master text styles</a:t>
            </a:r>
          </a:p>
        </p:txBody>
      </p:sp>
    </p:spTree>
    <p:extLst>
      <p:ext uri="{BB962C8B-B14F-4D97-AF65-F5344CB8AC3E}">
        <p14:creationId xmlns:p14="http://schemas.microsoft.com/office/powerpoint/2010/main" val="244377951"/>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265615"/>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F532A5-8758-4957-9287-EADF0BD0F23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5A27E6-AFC0-4B28-8267-6C135FEC88DD}"/>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sp>
        <p:nvSpPr>
          <p:cNvPr id="10" name="Right Triangle 9">
            <a:extLst>
              <a:ext uri="{FF2B5EF4-FFF2-40B4-BE49-F238E27FC236}">
                <a16:creationId xmlns:a16="http://schemas.microsoft.com/office/drawing/2014/main" id="{9D0D6367-9DFE-47C5-8DFC-6E3CC665152C}"/>
              </a:ext>
            </a:extLst>
          </p:cNvPr>
          <p:cNvSpPr/>
          <p:nvPr userDrawn="1"/>
        </p:nvSpPr>
        <p:spPr>
          <a:xfrm flipH="1">
            <a:off x="6386283" y="-1"/>
            <a:ext cx="5805711" cy="6885772"/>
          </a:xfrm>
          <a:prstGeom prst="rtTriangle">
            <a:avLst/>
          </a:prstGeom>
          <a:gradFill>
            <a:gsLst>
              <a:gs pos="100000">
                <a:srgbClr val="12C7E4"/>
              </a:gs>
              <a:gs pos="0">
                <a:srgbClr val="4985D0">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219C3EF5-2410-47B1-9E1B-16D3B66F0034}"/>
              </a:ext>
            </a:extLst>
          </p:cNvPr>
          <p:cNvSpPr/>
          <p:nvPr userDrawn="1"/>
        </p:nvSpPr>
        <p:spPr>
          <a:xfrm rot="10800000" flipH="1">
            <a:off x="5" y="-1"/>
            <a:ext cx="2960909" cy="3511739"/>
          </a:xfrm>
          <a:prstGeom prst="rtTriangle">
            <a:avLst/>
          </a:prstGeom>
          <a:gradFill>
            <a:gsLst>
              <a:gs pos="100000">
                <a:srgbClr val="12C7E4">
                  <a:alpha val="50000"/>
                </a:srgbClr>
              </a:gs>
              <a:gs pos="0">
                <a:srgbClr val="4985D0">
                  <a:alpha val="95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09163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F532A5-8758-4957-9287-EADF0BD0F23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8B4F6C-60C2-4177-83B3-269EAC57030D}"/>
              </a:ext>
            </a:extLst>
          </p:cNvPr>
          <p:cNvPicPr>
            <a:picLocks noChangeAspect="1"/>
          </p:cNvPicPr>
          <p:nvPr userDrawn="1"/>
        </p:nvPicPr>
        <p:blipFill rotWithShape="1">
          <a:blip r:embed="rId2"/>
          <a:srcRect b="4575"/>
          <a:stretch/>
        </p:blipFill>
        <p:spPr>
          <a:xfrm>
            <a:off x="0" y="36280"/>
            <a:ext cx="12192000" cy="6821720"/>
          </a:xfrm>
          <a:prstGeom prst="rect">
            <a:avLst/>
          </a:prstGeom>
        </p:spPr>
      </p:pic>
    </p:spTree>
    <p:extLst>
      <p:ext uri="{BB962C8B-B14F-4D97-AF65-F5344CB8AC3E}">
        <p14:creationId xmlns:p14="http://schemas.microsoft.com/office/powerpoint/2010/main" val="392134463"/>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7" name="Picture Placeholder 85">
            <a:extLst>
              <a:ext uri="{FF2B5EF4-FFF2-40B4-BE49-F238E27FC236}">
                <a16:creationId xmlns:a16="http://schemas.microsoft.com/office/drawing/2014/main" id="{27C8F013-58D5-4ABD-B2CB-0431FD14933E}"/>
              </a:ext>
            </a:extLst>
          </p:cNvPr>
          <p:cNvSpPr>
            <a:spLocks noGrp="1"/>
          </p:cNvSpPr>
          <p:nvPr userDrawn="1">
            <p:ph type="pic" sz="quarter" idx="29"/>
          </p:nvPr>
        </p:nvSpPr>
        <p:spPr>
          <a:xfrm>
            <a:off x="884309" y="918636"/>
            <a:ext cx="950400" cy="687600"/>
          </a:xfrm>
        </p:spPr>
        <p:txBody>
          <a:bodyPr anchor="ctr" anchorCtr="0">
            <a:normAutofit/>
          </a:bodyPr>
          <a:lstStyle>
            <a:lvl1pPr marL="0" indent="0" algn="ctr">
              <a:buNone/>
              <a:defRPr sz="1200"/>
            </a:lvl1pPr>
          </a:lstStyle>
          <a:p>
            <a:r>
              <a:rPr lang="en-US"/>
              <a:t>Click icon to add picture</a:t>
            </a:r>
            <a:endParaRPr lang="ru-RU" dirty="0"/>
          </a:p>
        </p:txBody>
      </p:sp>
      <p:sp>
        <p:nvSpPr>
          <p:cNvPr id="2" name="Title 1">
            <a:extLst>
              <a:ext uri="{FF2B5EF4-FFF2-40B4-BE49-F238E27FC236}">
                <a16:creationId xmlns:a16="http://schemas.microsoft.com/office/drawing/2014/main" id="{B75257CB-11D8-4D35-A676-05EDEFAA2116}"/>
              </a:ext>
            </a:extLst>
          </p:cNvPr>
          <p:cNvSpPr>
            <a:spLocks noGrp="1"/>
          </p:cNvSpPr>
          <p:nvPr>
            <p:ph type="ctrTitle"/>
          </p:nvPr>
        </p:nvSpPr>
        <p:spPr>
          <a:xfrm>
            <a:off x="2731590" y="595088"/>
            <a:ext cx="8617176" cy="793932"/>
          </a:xfrm>
        </p:spPr>
        <p:txBody>
          <a:bodyPr anchor="b">
            <a:normAutofit/>
          </a:bodyPr>
          <a:lstStyle>
            <a:lvl1pPr algn="r">
              <a:defRPr sz="4400" b="1">
                <a:solidFill>
                  <a:schemeClr val="accent1"/>
                </a:solidFill>
              </a:defRPr>
            </a:lvl1pPr>
          </a:lstStyle>
          <a:p>
            <a:r>
              <a:rPr lang="en-US"/>
              <a:t>Click to edit Master title style</a:t>
            </a:r>
            <a:endParaRPr lang="ru-RU" dirty="0"/>
          </a:p>
        </p:txBody>
      </p:sp>
      <p:sp>
        <p:nvSpPr>
          <p:cNvPr id="3" name="Subtitle 2">
            <a:extLst>
              <a:ext uri="{FF2B5EF4-FFF2-40B4-BE49-F238E27FC236}">
                <a16:creationId xmlns:a16="http://schemas.microsoft.com/office/drawing/2014/main" id="{FDA622EE-EB76-4F63-BF73-21A4E7D3C73B}"/>
              </a:ext>
            </a:extLst>
          </p:cNvPr>
          <p:cNvSpPr>
            <a:spLocks noGrp="1"/>
          </p:cNvSpPr>
          <p:nvPr>
            <p:ph type="subTitle" idx="1"/>
          </p:nvPr>
        </p:nvSpPr>
        <p:spPr>
          <a:xfrm>
            <a:off x="2731590" y="1404941"/>
            <a:ext cx="8617176" cy="481916"/>
          </a:xfrm>
        </p:spPr>
        <p:txBody>
          <a:bodyPr>
            <a:noAutofit/>
          </a:bodyPr>
          <a:lstStyle>
            <a:lvl1pPr marL="0" indent="0" algn="r">
              <a:buNone/>
              <a:defRPr sz="28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9" name="Rectangle 18">
            <a:extLst>
              <a:ext uri="{FF2B5EF4-FFF2-40B4-BE49-F238E27FC236}">
                <a16:creationId xmlns:a16="http://schemas.microsoft.com/office/drawing/2014/main" id="{50D56C11-4279-4A7A-8ED5-B3CC4B49EBCE}"/>
              </a:ext>
            </a:extLst>
          </p:cNvPr>
          <p:cNvSpPr/>
          <p:nvPr userDrawn="1"/>
        </p:nvSpPr>
        <p:spPr>
          <a:xfrm>
            <a:off x="874714" y="2404913"/>
            <a:ext cx="11317286" cy="630936"/>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8" name="Text Placeholder 67">
            <a:extLst>
              <a:ext uri="{FF2B5EF4-FFF2-40B4-BE49-F238E27FC236}">
                <a16:creationId xmlns:a16="http://schemas.microsoft.com/office/drawing/2014/main" id="{1448BB1C-FCE0-4368-9454-1C343179F825}"/>
              </a:ext>
            </a:extLst>
          </p:cNvPr>
          <p:cNvSpPr>
            <a:spLocks noGrp="1"/>
          </p:cNvSpPr>
          <p:nvPr userDrawn="1">
            <p:ph type="body" sz="quarter" idx="14" hasCustomPrompt="1"/>
          </p:nvPr>
        </p:nvSpPr>
        <p:spPr>
          <a:xfrm>
            <a:off x="999868"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5" name="Text Placeholder 67">
            <a:extLst>
              <a:ext uri="{FF2B5EF4-FFF2-40B4-BE49-F238E27FC236}">
                <a16:creationId xmlns:a16="http://schemas.microsoft.com/office/drawing/2014/main" id="{0F809E17-A64D-4926-86F9-F23BA9D43374}"/>
              </a:ext>
            </a:extLst>
          </p:cNvPr>
          <p:cNvSpPr>
            <a:spLocks noGrp="1"/>
          </p:cNvSpPr>
          <p:nvPr userDrawn="1">
            <p:ph type="body" sz="quarter" idx="19" hasCustomPrompt="1"/>
          </p:nvPr>
        </p:nvSpPr>
        <p:spPr>
          <a:xfrm>
            <a:off x="1002003"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1</a:t>
            </a:r>
            <a:endParaRPr lang="ru-RU" dirty="0"/>
          </a:p>
        </p:txBody>
      </p:sp>
      <p:sp>
        <p:nvSpPr>
          <p:cNvPr id="80" name="Text Placeholder 67">
            <a:extLst>
              <a:ext uri="{FF2B5EF4-FFF2-40B4-BE49-F238E27FC236}">
                <a16:creationId xmlns:a16="http://schemas.microsoft.com/office/drawing/2014/main" id="{CEAEBD1B-4DD3-4194-BDB3-E70AEE2E0CDB}"/>
              </a:ext>
            </a:extLst>
          </p:cNvPr>
          <p:cNvSpPr>
            <a:spLocks noGrp="1"/>
          </p:cNvSpPr>
          <p:nvPr userDrawn="1">
            <p:ph type="body" sz="quarter" idx="24"/>
          </p:nvPr>
        </p:nvSpPr>
        <p:spPr>
          <a:xfrm>
            <a:off x="999868"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69" name="Text Placeholder 67">
            <a:extLst>
              <a:ext uri="{FF2B5EF4-FFF2-40B4-BE49-F238E27FC236}">
                <a16:creationId xmlns:a16="http://schemas.microsoft.com/office/drawing/2014/main" id="{D78D23EB-5D9F-4540-94A3-08DBF7B8B91F}"/>
              </a:ext>
            </a:extLst>
          </p:cNvPr>
          <p:cNvSpPr>
            <a:spLocks noGrp="1"/>
          </p:cNvSpPr>
          <p:nvPr userDrawn="1">
            <p:ph type="body" sz="quarter" idx="15" hasCustomPrompt="1"/>
          </p:nvPr>
        </p:nvSpPr>
        <p:spPr>
          <a:xfrm>
            <a:off x="3076929"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6" name="Text Placeholder 67">
            <a:extLst>
              <a:ext uri="{FF2B5EF4-FFF2-40B4-BE49-F238E27FC236}">
                <a16:creationId xmlns:a16="http://schemas.microsoft.com/office/drawing/2014/main" id="{52C8DAAC-AC34-4ADE-B88F-1C9288A5AEAB}"/>
              </a:ext>
            </a:extLst>
          </p:cNvPr>
          <p:cNvSpPr>
            <a:spLocks noGrp="1"/>
          </p:cNvSpPr>
          <p:nvPr userDrawn="1">
            <p:ph type="body" sz="quarter" idx="20" hasCustomPrompt="1"/>
          </p:nvPr>
        </p:nvSpPr>
        <p:spPr>
          <a:xfrm>
            <a:off x="3079064"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Step 2</a:t>
            </a:r>
            <a:endParaRPr lang="ru-RU" dirty="0"/>
          </a:p>
        </p:txBody>
      </p:sp>
      <p:sp>
        <p:nvSpPr>
          <p:cNvPr id="81" name="Text Placeholder 67">
            <a:extLst>
              <a:ext uri="{FF2B5EF4-FFF2-40B4-BE49-F238E27FC236}">
                <a16:creationId xmlns:a16="http://schemas.microsoft.com/office/drawing/2014/main" id="{11C83BFB-0EB8-4D80-943B-BA7A252D4DFE}"/>
              </a:ext>
            </a:extLst>
          </p:cNvPr>
          <p:cNvSpPr>
            <a:spLocks noGrp="1"/>
          </p:cNvSpPr>
          <p:nvPr userDrawn="1">
            <p:ph type="body" sz="quarter" idx="25"/>
          </p:nvPr>
        </p:nvSpPr>
        <p:spPr>
          <a:xfrm>
            <a:off x="3076929"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70" name="Text Placeholder 67">
            <a:extLst>
              <a:ext uri="{FF2B5EF4-FFF2-40B4-BE49-F238E27FC236}">
                <a16:creationId xmlns:a16="http://schemas.microsoft.com/office/drawing/2014/main" id="{4ED1DE17-B2BC-417B-BFB0-D3CDF7209734}"/>
              </a:ext>
            </a:extLst>
          </p:cNvPr>
          <p:cNvSpPr>
            <a:spLocks noGrp="1"/>
          </p:cNvSpPr>
          <p:nvPr userDrawn="1">
            <p:ph type="body" sz="quarter" idx="16" hasCustomPrompt="1"/>
          </p:nvPr>
        </p:nvSpPr>
        <p:spPr>
          <a:xfrm>
            <a:off x="5153990"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7" name="Text Placeholder 67">
            <a:extLst>
              <a:ext uri="{FF2B5EF4-FFF2-40B4-BE49-F238E27FC236}">
                <a16:creationId xmlns:a16="http://schemas.microsoft.com/office/drawing/2014/main" id="{2406C601-7B6F-4E9D-A973-B2CC92C0DDA5}"/>
              </a:ext>
            </a:extLst>
          </p:cNvPr>
          <p:cNvSpPr>
            <a:spLocks noGrp="1"/>
          </p:cNvSpPr>
          <p:nvPr userDrawn="1">
            <p:ph type="body" sz="quarter" idx="21" hasCustomPrompt="1"/>
          </p:nvPr>
        </p:nvSpPr>
        <p:spPr>
          <a:xfrm>
            <a:off x="5156125"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3</a:t>
            </a:r>
            <a:endParaRPr lang="ru-RU" dirty="0"/>
          </a:p>
        </p:txBody>
      </p:sp>
      <p:sp>
        <p:nvSpPr>
          <p:cNvPr id="82" name="Text Placeholder 67">
            <a:extLst>
              <a:ext uri="{FF2B5EF4-FFF2-40B4-BE49-F238E27FC236}">
                <a16:creationId xmlns:a16="http://schemas.microsoft.com/office/drawing/2014/main" id="{1863E5AC-A2CE-4EFB-9433-5F599B2B061F}"/>
              </a:ext>
            </a:extLst>
          </p:cNvPr>
          <p:cNvSpPr>
            <a:spLocks noGrp="1"/>
          </p:cNvSpPr>
          <p:nvPr userDrawn="1">
            <p:ph type="body" sz="quarter" idx="26"/>
          </p:nvPr>
        </p:nvSpPr>
        <p:spPr>
          <a:xfrm>
            <a:off x="5153990"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1" name="Text Placeholder 67">
            <a:extLst>
              <a:ext uri="{FF2B5EF4-FFF2-40B4-BE49-F238E27FC236}">
                <a16:creationId xmlns:a16="http://schemas.microsoft.com/office/drawing/2014/main" id="{166A426C-5268-45E2-8D57-A0DC553E0187}"/>
              </a:ext>
            </a:extLst>
          </p:cNvPr>
          <p:cNvSpPr>
            <a:spLocks noGrp="1"/>
          </p:cNvSpPr>
          <p:nvPr userDrawn="1">
            <p:ph type="body" sz="quarter" idx="17" hasCustomPrompt="1"/>
          </p:nvPr>
        </p:nvSpPr>
        <p:spPr>
          <a:xfrm>
            <a:off x="7231051"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8" name="Text Placeholder 67">
            <a:extLst>
              <a:ext uri="{FF2B5EF4-FFF2-40B4-BE49-F238E27FC236}">
                <a16:creationId xmlns:a16="http://schemas.microsoft.com/office/drawing/2014/main" id="{84AA07B3-267A-4EF3-884B-C7811E2A82E2}"/>
              </a:ext>
            </a:extLst>
          </p:cNvPr>
          <p:cNvSpPr>
            <a:spLocks noGrp="1"/>
          </p:cNvSpPr>
          <p:nvPr userDrawn="1">
            <p:ph type="body" sz="quarter" idx="22" hasCustomPrompt="1"/>
          </p:nvPr>
        </p:nvSpPr>
        <p:spPr>
          <a:xfrm>
            <a:off x="7233186"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4</a:t>
            </a:r>
            <a:endParaRPr lang="ru-RU" dirty="0"/>
          </a:p>
        </p:txBody>
      </p:sp>
      <p:sp>
        <p:nvSpPr>
          <p:cNvPr id="83" name="Text Placeholder 67">
            <a:extLst>
              <a:ext uri="{FF2B5EF4-FFF2-40B4-BE49-F238E27FC236}">
                <a16:creationId xmlns:a16="http://schemas.microsoft.com/office/drawing/2014/main" id="{8200DF41-88E6-45EF-AE9D-B56233AD17E6}"/>
              </a:ext>
            </a:extLst>
          </p:cNvPr>
          <p:cNvSpPr>
            <a:spLocks noGrp="1"/>
          </p:cNvSpPr>
          <p:nvPr userDrawn="1">
            <p:ph type="body" sz="quarter" idx="27"/>
          </p:nvPr>
        </p:nvSpPr>
        <p:spPr>
          <a:xfrm>
            <a:off x="7231051"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2" name="Text Placeholder 67">
            <a:extLst>
              <a:ext uri="{FF2B5EF4-FFF2-40B4-BE49-F238E27FC236}">
                <a16:creationId xmlns:a16="http://schemas.microsoft.com/office/drawing/2014/main" id="{27F6FCF2-4954-4E07-BD4A-54040E169886}"/>
              </a:ext>
            </a:extLst>
          </p:cNvPr>
          <p:cNvSpPr>
            <a:spLocks noGrp="1"/>
          </p:cNvSpPr>
          <p:nvPr userDrawn="1">
            <p:ph type="body" sz="quarter" idx="18" hasCustomPrompt="1"/>
          </p:nvPr>
        </p:nvSpPr>
        <p:spPr>
          <a:xfrm>
            <a:off x="9308112"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dirty="0"/>
              <a:t>20XX</a:t>
            </a:r>
            <a:endParaRPr lang="ru-RU" dirty="0"/>
          </a:p>
        </p:txBody>
      </p:sp>
      <p:sp>
        <p:nvSpPr>
          <p:cNvPr id="79" name="Text Placeholder 67">
            <a:extLst>
              <a:ext uri="{FF2B5EF4-FFF2-40B4-BE49-F238E27FC236}">
                <a16:creationId xmlns:a16="http://schemas.microsoft.com/office/drawing/2014/main" id="{9752F311-54E4-4A2F-A676-CE541AC3AF22}"/>
              </a:ext>
            </a:extLst>
          </p:cNvPr>
          <p:cNvSpPr>
            <a:spLocks noGrp="1"/>
          </p:cNvSpPr>
          <p:nvPr userDrawn="1">
            <p:ph type="body" sz="quarter" idx="23" hasCustomPrompt="1"/>
          </p:nvPr>
        </p:nvSpPr>
        <p:spPr>
          <a:xfrm>
            <a:off x="9310247"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Step 5</a:t>
            </a:r>
            <a:endParaRPr lang="ru-RU" dirty="0"/>
          </a:p>
        </p:txBody>
      </p:sp>
      <p:sp>
        <p:nvSpPr>
          <p:cNvPr id="84" name="Text Placeholder 67">
            <a:extLst>
              <a:ext uri="{FF2B5EF4-FFF2-40B4-BE49-F238E27FC236}">
                <a16:creationId xmlns:a16="http://schemas.microsoft.com/office/drawing/2014/main" id="{293395E1-4412-462F-9A23-3BEF7CCC2498}"/>
              </a:ext>
            </a:extLst>
          </p:cNvPr>
          <p:cNvSpPr>
            <a:spLocks noGrp="1"/>
          </p:cNvSpPr>
          <p:nvPr userDrawn="1">
            <p:ph type="body" sz="quarter" idx="28"/>
          </p:nvPr>
        </p:nvSpPr>
        <p:spPr>
          <a:xfrm>
            <a:off x="9308112"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43" name="Straight Connector 42">
            <a:extLst>
              <a:ext uri="{FF2B5EF4-FFF2-40B4-BE49-F238E27FC236}">
                <a16:creationId xmlns:a16="http://schemas.microsoft.com/office/drawing/2014/main" id="{DA423E63-093D-4A99-8C31-28E180F8111E}"/>
              </a:ext>
            </a:extLst>
          </p:cNvPr>
          <p:cNvCxnSpPr>
            <a:cxnSpLocks/>
          </p:cNvCxnSpPr>
          <p:nvPr userDrawn="1"/>
        </p:nvCxnSpPr>
        <p:spPr>
          <a:xfrm>
            <a:off x="919331" y="2404913"/>
            <a:ext cx="11304000" cy="0"/>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045D4B62-FDA7-488E-8EA0-68805217F9F0}"/>
              </a:ext>
            </a:extLst>
          </p:cNvPr>
          <p:cNvGrpSpPr/>
          <p:nvPr userDrawn="1"/>
        </p:nvGrpSpPr>
        <p:grpSpPr>
          <a:xfrm>
            <a:off x="9128023" y="2331516"/>
            <a:ext cx="137160" cy="2999323"/>
            <a:chOff x="882917" y="2474883"/>
            <a:chExt cx="137160" cy="2999323"/>
          </a:xfrm>
        </p:grpSpPr>
        <p:cxnSp>
          <p:nvCxnSpPr>
            <p:cNvPr id="39" name="Straight Connector 38">
              <a:extLst>
                <a:ext uri="{FF2B5EF4-FFF2-40B4-BE49-F238E27FC236}">
                  <a16:creationId xmlns:a16="http://schemas.microsoft.com/office/drawing/2014/main" id="{EE9FF919-D5B6-40BE-8340-99395C67A80B}"/>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744F83E-0A7E-487F-94AD-18862D8C1DA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1" name="Oval 40">
              <a:extLst>
                <a:ext uri="{FF2B5EF4-FFF2-40B4-BE49-F238E27FC236}">
                  <a16:creationId xmlns:a16="http://schemas.microsoft.com/office/drawing/2014/main" id="{2604EFAD-8591-44A8-B023-93F6CBAA8FBB}"/>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cxnSp>
        <p:nvCxnSpPr>
          <p:cNvPr id="44" name="Straight Connector 43">
            <a:extLst>
              <a:ext uri="{FF2B5EF4-FFF2-40B4-BE49-F238E27FC236}">
                <a16:creationId xmlns:a16="http://schemas.microsoft.com/office/drawing/2014/main" id="{FCC36F7E-FD23-48F3-A09A-9CC43031B561}"/>
              </a:ext>
            </a:extLst>
          </p:cNvPr>
          <p:cNvCxnSpPr>
            <a:cxnSpLocks/>
          </p:cNvCxnSpPr>
          <p:nvPr userDrawn="1"/>
        </p:nvCxnSpPr>
        <p:spPr>
          <a:xfrm>
            <a:off x="951496" y="3032671"/>
            <a:ext cx="11240503" cy="0"/>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A1B849D-4DD4-48E2-919C-6D027EBF0C55}"/>
              </a:ext>
            </a:extLst>
          </p:cNvPr>
          <p:cNvGrpSpPr/>
          <p:nvPr userDrawn="1"/>
        </p:nvGrpSpPr>
        <p:grpSpPr>
          <a:xfrm>
            <a:off x="813989" y="2331516"/>
            <a:ext cx="137162" cy="2999323"/>
            <a:chOff x="882915" y="2453736"/>
            <a:chExt cx="137162" cy="2999323"/>
          </a:xfrm>
        </p:grpSpPr>
        <p:cxnSp>
          <p:nvCxnSpPr>
            <p:cNvPr id="21" name="Straight Connector 20">
              <a:extLst>
                <a:ext uri="{FF2B5EF4-FFF2-40B4-BE49-F238E27FC236}">
                  <a16:creationId xmlns:a16="http://schemas.microsoft.com/office/drawing/2014/main" id="{2735FDD3-D29F-4144-B941-C78FD2EDEC8F}"/>
                </a:ext>
              </a:extLst>
            </p:cNvPr>
            <p:cNvCxnSpPr/>
            <p:nvPr userDrawn="1"/>
          </p:nvCxnSpPr>
          <p:spPr>
            <a:xfrm>
              <a:off x="951497" y="2522316"/>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CCA69E7-7E62-48D3-BECA-3195D6013009}"/>
                </a:ext>
              </a:extLst>
            </p:cNvPr>
            <p:cNvSpPr/>
            <p:nvPr userDrawn="1"/>
          </p:nvSpPr>
          <p:spPr>
            <a:xfrm>
              <a:off x="882915" y="245373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4" name="Oval 23">
              <a:extLst>
                <a:ext uri="{FF2B5EF4-FFF2-40B4-BE49-F238E27FC236}">
                  <a16:creationId xmlns:a16="http://schemas.microsoft.com/office/drawing/2014/main" id="{7372AC68-B45F-427C-BCD5-D1C11A81DEFD}"/>
                </a:ext>
              </a:extLst>
            </p:cNvPr>
            <p:cNvSpPr/>
            <p:nvPr userDrawn="1"/>
          </p:nvSpPr>
          <p:spPr>
            <a:xfrm>
              <a:off x="882917" y="5315899"/>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49" name="Group 48">
            <a:extLst>
              <a:ext uri="{FF2B5EF4-FFF2-40B4-BE49-F238E27FC236}">
                <a16:creationId xmlns:a16="http://schemas.microsoft.com/office/drawing/2014/main" id="{063908B3-7B94-471C-A3B6-4DD1BAD057EC}"/>
              </a:ext>
            </a:extLst>
          </p:cNvPr>
          <p:cNvGrpSpPr/>
          <p:nvPr userDrawn="1"/>
        </p:nvGrpSpPr>
        <p:grpSpPr>
          <a:xfrm>
            <a:off x="750918" y="2898634"/>
            <a:ext cx="265176" cy="265176"/>
            <a:chOff x="818907" y="3062958"/>
            <a:chExt cx="265176" cy="265176"/>
          </a:xfrm>
        </p:grpSpPr>
        <p:sp>
          <p:nvSpPr>
            <p:cNvPr id="47" name="Oval 46">
              <a:extLst>
                <a:ext uri="{FF2B5EF4-FFF2-40B4-BE49-F238E27FC236}">
                  <a16:creationId xmlns:a16="http://schemas.microsoft.com/office/drawing/2014/main" id="{4EBB9D0A-1778-4373-AD41-62E890959DC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8" name="Oval 47">
              <a:extLst>
                <a:ext uri="{FF2B5EF4-FFF2-40B4-BE49-F238E27FC236}">
                  <a16:creationId xmlns:a16="http://schemas.microsoft.com/office/drawing/2014/main" id="{5C3271EA-E74D-4A74-B991-5C50166C37A5}"/>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26" name="Group 25">
            <a:extLst>
              <a:ext uri="{FF2B5EF4-FFF2-40B4-BE49-F238E27FC236}">
                <a16:creationId xmlns:a16="http://schemas.microsoft.com/office/drawing/2014/main" id="{F9A6FF48-4AA4-4CD2-B31D-B7049F9C4092}"/>
              </a:ext>
            </a:extLst>
          </p:cNvPr>
          <p:cNvGrpSpPr/>
          <p:nvPr userDrawn="1"/>
        </p:nvGrpSpPr>
        <p:grpSpPr>
          <a:xfrm>
            <a:off x="2908500" y="2331516"/>
            <a:ext cx="137160" cy="2999323"/>
            <a:chOff x="882917" y="2474883"/>
            <a:chExt cx="137160" cy="2999323"/>
          </a:xfrm>
        </p:grpSpPr>
        <p:cxnSp>
          <p:nvCxnSpPr>
            <p:cNvPr id="27" name="Straight Connector 26">
              <a:extLst>
                <a:ext uri="{FF2B5EF4-FFF2-40B4-BE49-F238E27FC236}">
                  <a16:creationId xmlns:a16="http://schemas.microsoft.com/office/drawing/2014/main" id="{9E7874F7-CC98-4D64-8517-87F53501C42F}"/>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6453AEA-ACAA-4861-B099-D90257B9BAF8}"/>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9" name="Oval 28">
              <a:extLst>
                <a:ext uri="{FF2B5EF4-FFF2-40B4-BE49-F238E27FC236}">
                  <a16:creationId xmlns:a16="http://schemas.microsoft.com/office/drawing/2014/main" id="{CA8484F9-DBBB-48DB-8CBC-A0E91BBD820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0" name="Group 49">
            <a:extLst>
              <a:ext uri="{FF2B5EF4-FFF2-40B4-BE49-F238E27FC236}">
                <a16:creationId xmlns:a16="http://schemas.microsoft.com/office/drawing/2014/main" id="{787AB91B-1402-478A-9277-84A12987C1FE}"/>
              </a:ext>
            </a:extLst>
          </p:cNvPr>
          <p:cNvGrpSpPr/>
          <p:nvPr userDrawn="1"/>
        </p:nvGrpSpPr>
        <p:grpSpPr>
          <a:xfrm>
            <a:off x="2847246" y="2898634"/>
            <a:ext cx="265176" cy="265176"/>
            <a:chOff x="818907" y="3062958"/>
            <a:chExt cx="265176" cy="265176"/>
          </a:xfrm>
        </p:grpSpPr>
        <p:sp>
          <p:nvSpPr>
            <p:cNvPr id="51" name="Oval 50">
              <a:extLst>
                <a:ext uri="{FF2B5EF4-FFF2-40B4-BE49-F238E27FC236}">
                  <a16:creationId xmlns:a16="http://schemas.microsoft.com/office/drawing/2014/main" id="{BEFCF036-CEA4-48A8-A00F-9F64AE548E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2" name="Oval 51">
              <a:extLst>
                <a:ext uri="{FF2B5EF4-FFF2-40B4-BE49-F238E27FC236}">
                  <a16:creationId xmlns:a16="http://schemas.microsoft.com/office/drawing/2014/main" id="{5EE24256-9159-4D60-B60A-3498FC98CD0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3" name="Group 52">
            <a:extLst>
              <a:ext uri="{FF2B5EF4-FFF2-40B4-BE49-F238E27FC236}">
                <a16:creationId xmlns:a16="http://schemas.microsoft.com/office/drawing/2014/main" id="{FA8C6DB1-44F7-483A-950F-B873D1D5B8D3}"/>
              </a:ext>
            </a:extLst>
          </p:cNvPr>
          <p:cNvGrpSpPr/>
          <p:nvPr userDrawn="1"/>
        </p:nvGrpSpPr>
        <p:grpSpPr>
          <a:xfrm>
            <a:off x="9064951" y="2898634"/>
            <a:ext cx="265176" cy="265176"/>
            <a:chOff x="818907" y="3062958"/>
            <a:chExt cx="265176" cy="265176"/>
          </a:xfrm>
        </p:grpSpPr>
        <p:sp>
          <p:nvSpPr>
            <p:cNvPr id="54" name="Oval 53">
              <a:extLst>
                <a:ext uri="{FF2B5EF4-FFF2-40B4-BE49-F238E27FC236}">
                  <a16:creationId xmlns:a16="http://schemas.microsoft.com/office/drawing/2014/main" id="{E71AB570-1EDA-457E-B564-1F63367035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5" name="Oval 54">
              <a:extLst>
                <a:ext uri="{FF2B5EF4-FFF2-40B4-BE49-F238E27FC236}">
                  <a16:creationId xmlns:a16="http://schemas.microsoft.com/office/drawing/2014/main" id="{01CF7F51-5306-450B-9581-297B7DA9535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30" name="Group 29">
            <a:extLst>
              <a:ext uri="{FF2B5EF4-FFF2-40B4-BE49-F238E27FC236}">
                <a16:creationId xmlns:a16="http://schemas.microsoft.com/office/drawing/2014/main" id="{D88F938B-6889-476B-9F04-50877A3FFB94}"/>
              </a:ext>
            </a:extLst>
          </p:cNvPr>
          <p:cNvGrpSpPr/>
          <p:nvPr userDrawn="1"/>
        </p:nvGrpSpPr>
        <p:grpSpPr>
          <a:xfrm>
            <a:off x="5003010" y="2331516"/>
            <a:ext cx="137160" cy="2999323"/>
            <a:chOff x="882917" y="2474883"/>
            <a:chExt cx="137160" cy="2999323"/>
          </a:xfrm>
        </p:grpSpPr>
        <p:cxnSp>
          <p:nvCxnSpPr>
            <p:cNvPr id="31" name="Straight Connector 30">
              <a:extLst>
                <a:ext uri="{FF2B5EF4-FFF2-40B4-BE49-F238E27FC236}">
                  <a16:creationId xmlns:a16="http://schemas.microsoft.com/office/drawing/2014/main" id="{979342DA-D3C1-4717-B6CC-2654C333D29D}"/>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CB6D1AF-ADDB-42D5-BEB9-99A7EE07025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3" name="Oval 32">
              <a:extLst>
                <a:ext uri="{FF2B5EF4-FFF2-40B4-BE49-F238E27FC236}">
                  <a16:creationId xmlns:a16="http://schemas.microsoft.com/office/drawing/2014/main" id="{C986ED45-F31E-4EB9-BB0F-3079602EB4A2}"/>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57" name="Oval 56">
            <a:extLst>
              <a:ext uri="{FF2B5EF4-FFF2-40B4-BE49-F238E27FC236}">
                <a16:creationId xmlns:a16="http://schemas.microsoft.com/office/drawing/2014/main" id="{923CFC93-94E9-4366-8810-F0ACAFD54CFD}"/>
              </a:ext>
            </a:extLst>
          </p:cNvPr>
          <p:cNvSpPr/>
          <p:nvPr userDrawn="1"/>
        </p:nvSpPr>
        <p:spPr>
          <a:xfrm>
            <a:off x="4938426" y="289863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8" name="Oval 57">
            <a:extLst>
              <a:ext uri="{FF2B5EF4-FFF2-40B4-BE49-F238E27FC236}">
                <a16:creationId xmlns:a16="http://schemas.microsoft.com/office/drawing/2014/main" id="{0D6790E5-47B0-4794-ADB1-4FC8402D665C}"/>
              </a:ext>
            </a:extLst>
          </p:cNvPr>
          <p:cNvSpPr/>
          <p:nvPr userDrawn="1"/>
        </p:nvSpPr>
        <p:spPr>
          <a:xfrm>
            <a:off x="5002434" y="296264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34" name="Group 33">
            <a:extLst>
              <a:ext uri="{FF2B5EF4-FFF2-40B4-BE49-F238E27FC236}">
                <a16:creationId xmlns:a16="http://schemas.microsoft.com/office/drawing/2014/main" id="{596C3237-54C9-480C-AABB-5A95AB84DF38}"/>
              </a:ext>
            </a:extLst>
          </p:cNvPr>
          <p:cNvGrpSpPr/>
          <p:nvPr userDrawn="1"/>
        </p:nvGrpSpPr>
        <p:grpSpPr>
          <a:xfrm>
            <a:off x="7097520" y="2331516"/>
            <a:ext cx="137160" cy="2999323"/>
            <a:chOff x="882917" y="2474883"/>
            <a:chExt cx="137160" cy="2999323"/>
          </a:xfrm>
        </p:grpSpPr>
        <p:cxnSp>
          <p:nvCxnSpPr>
            <p:cNvPr id="35" name="Straight Connector 34">
              <a:extLst>
                <a:ext uri="{FF2B5EF4-FFF2-40B4-BE49-F238E27FC236}">
                  <a16:creationId xmlns:a16="http://schemas.microsoft.com/office/drawing/2014/main" id="{2B1C5BC3-88E2-4319-B05B-55A77D959B8C}"/>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AD3DDE-89C5-4CB3-A7C4-52A77D798D0A}"/>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7" name="Oval 36">
              <a:extLst>
                <a:ext uri="{FF2B5EF4-FFF2-40B4-BE49-F238E27FC236}">
                  <a16:creationId xmlns:a16="http://schemas.microsoft.com/office/drawing/2014/main" id="{E492ADD7-891E-47B3-B12A-0B729BD59B7C}"/>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9" name="Group 58">
            <a:extLst>
              <a:ext uri="{FF2B5EF4-FFF2-40B4-BE49-F238E27FC236}">
                <a16:creationId xmlns:a16="http://schemas.microsoft.com/office/drawing/2014/main" id="{46626098-B638-41DE-A19F-347385124AF0}"/>
              </a:ext>
            </a:extLst>
          </p:cNvPr>
          <p:cNvGrpSpPr/>
          <p:nvPr userDrawn="1"/>
        </p:nvGrpSpPr>
        <p:grpSpPr>
          <a:xfrm>
            <a:off x="7036590" y="2898634"/>
            <a:ext cx="265176" cy="265176"/>
            <a:chOff x="821985" y="3062284"/>
            <a:chExt cx="265176" cy="265176"/>
          </a:xfrm>
        </p:grpSpPr>
        <p:sp>
          <p:nvSpPr>
            <p:cNvPr id="60" name="Oval 59">
              <a:extLst>
                <a:ext uri="{FF2B5EF4-FFF2-40B4-BE49-F238E27FC236}">
                  <a16:creationId xmlns:a16="http://schemas.microsoft.com/office/drawing/2014/main" id="{BFDD77FF-4A87-4A8F-9110-8D6977A8ED44}"/>
                </a:ext>
              </a:extLst>
            </p:cNvPr>
            <p:cNvSpPr/>
            <p:nvPr userDrawn="1"/>
          </p:nvSpPr>
          <p:spPr>
            <a:xfrm>
              <a:off x="821985" y="306228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1" name="Oval 60">
              <a:extLst>
                <a:ext uri="{FF2B5EF4-FFF2-40B4-BE49-F238E27FC236}">
                  <a16:creationId xmlns:a16="http://schemas.microsoft.com/office/drawing/2014/main" id="{D6ECC322-F330-4C26-AC6A-506672D90A6F}"/>
                </a:ext>
              </a:extLst>
            </p:cNvPr>
            <p:cNvSpPr/>
            <p:nvPr userDrawn="1"/>
          </p:nvSpPr>
          <p:spPr>
            <a:xfrm>
              <a:off x="885993" y="312629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Tree>
    <p:extLst>
      <p:ext uri="{BB962C8B-B14F-4D97-AF65-F5344CB8AC3E}">
        <p14:creationId xmlns:p14="http://schemas.microsoft.com/office/powerpoint/2010/main" val="396648826"/>
      </p:ext>
    </p:extLst>
  </p:cSld>
  <p:clrMapOvr>
    <a:masterClrMapping/>
  </p:clrMapOvr>
  <p:transition spd="slow">
    <p:fade/>
  </p:transition>
  <p:extLst>
    <p:ext uri="{DCECCB84-F9BA-43D5-87BE-67443E8EF086}">
      <p15:sldGuideLst xmlns:p15="http://schemas.microsoft.com/office/powerpoint/2012/main">
        <p15:guide id="1" orient="horz" pos="572">
          <p15:clr>
            <a:srgbClr val="FBAE40"/>
          </p15:clr>
        </p15:guide>
        <p15:guide id="2" pos="551">
          <p15:clr>
            <a:srgbClr val="FBAE40"/>
          </p15:clr>
        </p15:guide>
        <p15:guide id="3" pos="7080">
          <p15:clr>
            <a:srgbClr val="FBAE40"/>
          </p15:clr>
        </p15:guide>
        <p15:guide id="4" orient="horz" pos="37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B0A3-D56B-4EAC-8AAA-CCFF1F1F0B6B}"/>
              </a:ext>
            </a:extLst>
          </p:cNvPr>
          <p:cNvSpPr>
            <a:spLocks noGrp="1"/>
          </p:cNvSpPr>
          <p:nvPr>
            <p:ph type="title"/>
          </p:nvPr>
        </p:nvSpPr>
        <p:spPr>
          <a:xfrm>
            <a:off x="325325" y="225425"/>
            <a:ext cx="11099800" cy="612775"/>
          </a:xfrm>
          <a:prstGeom prst="rect">
            <a:avLst/>
          </a:prstGeom>
        </p:spPr>
        <p:txBody>
          <a:bodyPr anchor="ctr"/>
          <a:lstStyle>
            <a:lvl1pPr>
              <a:defRPr sz="3600" b="1">
                <a:latin typeface="Montserrat" panose="00000500000000000000" pitchFamily="50"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FDD6DBF9-9D00-447C-A7E5-DCAFE1134293}"/>
              </a:ext>
            </a:extLst>
          </p:cNvPr>
          <p:cNvSpPr>
            <a:spLocks noGrp="1"/>
          </p:cNvSpPr>
          <p:nvPr>
            <p:ph type="body" sz="quarter" idx="10"/>
          </p:nvPr>
        </p:nvSpPr>
        <p:spPr>
          <a:xfrm>
            <a:off x="546100" y="1358900"/>
            <a:ext cx="11099800" cy="4686300"/>
          </a:xfrm>
          <a:prstGeom prst="rect">
            <a:avLst/>
          </a:prstGeom>
        </p:spPr>
        <p:txBody>
          <a:bodyPr/>
          <a:lstStyle>
            <a:lvl1pPr marL="0" indent="0">
              <a:buNone/>
              <a:defRPr sz="20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stStyle>
          <a:p>
            <a:pPr lvl="0"/>
            <a:r>
              <a:rPr lang="en-US" dirty="0"/>
              <a:t>Click to edit Master text styles</a:t>
            </a:r>
          </a:p>
        </p:txBody>
      </p:sp>
      <p:sp>
        <p:nvSpPr>
          <p:cNvPr id="5" name="Rectangle 4">
            <a:extLst>
              <a:ext uri="{FF2B5EF4-FFF2-40B4-BE49-F238E27FC236}">
                <a16:creationId xmlns:a16="http://schemas.microsoft.com/office/drawing/2014/main" id="{FE37B15B-B07B-481D-920D-52F555CA5C45}"/>
              </a:ext>
            </a:extLst>
          </p:cNvPr>
          <p:cNvSpPr/>
          <p:nvPr userDrawn="1"/>
        </p:nvSpPr>
        <p:spPr>
          <a:xfrm>
            <a:off x="0" y="6760300"/>
            <a:ext cx="12192000" cy="110400"/>
          </a:xfrm>
          <a:prstGeom prst="rect">
            <a:avLst/>
          </a:prstGeom>
          <a:solidFill>
            <a:srgbClr val="005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889C007-85BB-4A88-AC61-D4B7451FBA3F}"/>
              </a:ext>
            </a:extLst>
          </p:cNvPr>
          <p:cNvSpPr/>
          <p:nvPr userDrawn="1"/>
        </p:nvSpPr>
        <p:spPr>
          <a:xfrm>
            <a:off x="439625" y="0"/>
            <a:ext cx="1282700" cy="88900"/>
          </a:xfrm>
          <a:prstGeom prst="rect">
            <a:avLst/>
          </a:prstGeom>
          <a:gradFill>
            <a:gsLst>
              <a:gs pos="0">
                <a:srgbClr val="41A1C7"/>
              </a:gs>
              <a:gs pos="100000">
                <a:srgbClr val="00548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A00B54-0E7C-4D49-BB73-D0623DD85E5A}"/>
              </a:ext>
            </a:extLst>
          </p:cNvPr>
          <p:cNvSpPr txBox="1"/>
          <p:nvPr userDrawn="1"/>
        </p:nvSpPr>
        <p:spPr>
          <a:xfrm>
            <a:off x="368300" y="6439823"/>
            <a:ext cx="2171700" cy="307777"/>
          </a:xfrm>
          <a:prstGeom prst="rect">
            <a:avLst/>
          </a:prstGeom>
          <a:noFill/>
        </p:spPr>
        <p:txBody>
          <a:bodyPr wrap="square" rtlCol="0">
            <a:spAutoFit/>
          </a:bodyPr>
          <a:lstStyle/>
          <a:p>
            <a:r>
              <a:rPr lang="en-US" sz="1400" b="0" i="0" u="none" dirty="0">
                <a:latin typeface="Calibri" panose="020F0502020204030204" pitchFamily="34" charset="0"/>
                <a:cs typeface="Calibri" panose="020F0502020204030204" pitchFamily="34" charset="0"/>
              </a:rPr>
              <a:t>www.peopletech.com</a:t>
            </a:r>
          </a:p>
        </p:txBody>
      </p:sp>
      <p:grpSp>
        <p:nvGrpSpPr>
          <p:cNvPr id="8" name="Group 7">
            <a:extLst>
              <a:ext uri="{FF2B5EF4-FFF2-40B4-BE49-F238E27FC236}">
                <a16:creationId xmlns:a16="http://schemas.microsoft.com/office/drawing/2014/main" id="{7B4AD149-6074-4218-B2B1-686B7D8A7B02}"/>
              </a:ext>
            </a:extLst>
          </p:cNvPr>
          <p:cNvGrpSpPr/>
          <p:nvPr userDrawn="1"/>
        </p:nvGrpSpPr>
        <p:grpSpPr>
          <a:xfrm>
            <a:off x="10481703" y="6439823"/>
            <a:ext cx="1253097" cy="240524"/>
            <a:chOff x="727075" y="1177925"/>
            <a:chExt cx="4689475" cy="900113"/>
          </a:xfrm>
        </p:grpSpPr>
        <p:sp>
          <p:nvSpPr>
            <p:cNvPr id="9" name="Freeform 5">
              <a:extLst>
                <a:ext uri="{FF2B5EF4-FFF2-40B4-BE49-F238E27FC236}">
                  <a16:creationId xmlns:a16="http://schemas.microsoft.com/office/drawing/2014/main" id="{2CAD9CA8-B2EA-4DFE-9B19-3877087030C1}"/>
                </a:ext>
              </a:extLst>
            </p:cNvPr>
            <p:cNvSpPr>
              <a:spLocks/>
            </p:cNvSpPr>
            <p:nvPr/>
          </p:nvSpPr>
          <p:spPr bwMode="auto">
            <a:xfrm>
              <a:off x="3886200" y="1423988"/>
              <a:ext cx="349250" cy="446088"/>
            </a:xfrm>
            <a:custGeom>
              <a:avLst/>
              <a:gdLst>
                <a:gd name="T0" fmla="*/ 220 w 220"/>
                <a:gd name="T1" fmla="*/ 0 h 281"/>
                <a:gd name="T2" fmla="*/ 220 w 220"/>
                <a:gd name="T3" fmla="*/ 21 h 281"/>
                <a:gd name="T4" fmla="*/ 124 w 220"/>
                <a:gd name="T5" fmla="*/ 21 h 281"/>
                <a:gd name="T6" fmla="*/ 124 w 220"/>
                <a:gd name="T7" fmla="*/ 281 h 281"/>
                <a:gd name="T8" fmla="*/ 97 w 220"/>
                <a:gd name="T9" fmla="*/ 281 h 281"/>
                <a:gd name="T10" fmla="*/ 97 w 220"/>
                <a:gd name="T11" fmla="*/ 21 h 281"/>
                <a:gd name="T12" fmla="*/ 0 w 220"/>
                <a:gd name="T13" fmla="*/ 21 h 281"/>
                <a:gd name="T14" fmla="*/ 0 w 220"/>
                <a:gd name="T15" fmla="*/ 0 h 281"/>
                <a:gd name="T16" fmla="*/ 220 w 220"/>
                <a:gd name="T1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81">
                  <a:moveTo>
                    <a:pt x="220" y="0"/>
                  </a:moveTo>
                  <a:lnTo>
                    <a:pt x="220" y="21"/>
                  </a:lnTo>
                  <a:lnTo>
                    <a:pt x="124" y="21"/>
                  </a:lnTo>
                  <a:lnTo>
                    <a:pt x="124" y="281"/>
                  </a:lnTo>
                  <a:lnTo>
                    <a:pt x="97" y="281"/>
                  </a:lnTo>
                  <a:lnTo>
                    <a:pt x="97" y="21"/>
                  </a:lnTo>
                  <a:lnTo>
                    <a:pt x="0" y="21"/>
                  </a:lnTo>
                  <a:lnTo>
                    <a:pt x="0" y="0"/>
                  </a:lnTo>
                  <a:lnTo>
                    <a:pt x="220" y="0"/>
                  </a:ln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130854AC-3794-493F-B708-6167557A51A9}"/>
                </a:ext>
              </a:extLst>
            </p:cNvPr>
            <p:cNvSpPr>
              <a:spLocks/>
            </p:cNvSpPr>
            <p:nvPr/>
          </p:nvSpPr>
          <p:spPr bwMode="auto">
            <a:xfrm>
              <a:off x="4278313" y="1423988"/>
              <a:ext cx="306388" cy="446088"/>
            </a:xfrm>
            <a:custGeom>
              <a:avLst/>
              <a:gdLst>
                <a:gd name="T0" fmla="*/ 191 w 193"/>
                <a:gd name="T1" fmla="*/ 0 h 281"/>
                <a:gd name="T2" fmla="*/ 191 w 193"/>
                <a:gd name="T3" fmla="*/ 21 h 281"/>
                <a:gd name="T4" fmla="*/ 26 w 193"/>
                <a:gd name="T5" fmla="*/ 21 h 281"/>
                <a:gd name="T6" fmla="*/ 26 w 193"/>
                <a:gd name="T7" fmla="*/ 122 h 281"/>
                <a:gd name="T8" fmla="*/ 181 w 193"/>
                <a:gd name="T9" fmla="*/ 122 h 281"/>
                <a:gd name="T10" fmla="*/ 181 w 193"/>
                <a:gd name="T11" fmla="*/ 146 h 281"/>
                <a:gd name="T12" fmla="*/ 26 w 193"/>
                <a:gd name="T13" fmla="*/ 146 h 281"/>
                <a:gd name="T14" fmla="*/ 26 w 193"/>
                <a:gd name="T15" fmla="*/ 258 h 281"/>
                <a:gd name="T16" fmla="*/ 193 w 193"/>
                <a:gd name="T17" fmla="*/ 258 h 281"/>
                <a:gd name="T18" fmla="*/ 193 w 193"/>
                <a:gd name="T19" fmla="*/ 281 h 281"/>
                <a:gd name="T20" fmla="*/ 0 w 193"/>
                <a:gd name="T21" fmla="*/ 281 h 281"/>
                <a:gd name="T22" fmla="*/ 0 w 193"/>
                <a:gd name="T23" fmla="*/ 0 h 281"/>
                <a:gd name="T24" fmla="*/ 191 w 193"/>
                <a:gd name="T2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281">
                  <a:moveTo>
                    <a:pt x="191" y="0"/>
                  </a:moveTo>
                  <a:lnTo>
                    <a:pt x="191" y="21"/>
                  </a:lnTo>
                  <a:lnTo>
                    <a:pt x="26" y="21"/>
                  </a:lnTo>
                  <a:lnTo>
                    <a:pt x="26" y="122"/>
                  </a:lnTo>
                  <a:lnTo>
                    <a:pt x="181" y="122"/>
                  </a:lnTo>
                  <a:lnTo>
                    <a:pt x="181" y="146"/>
                  </a:lnTo>
                  <a:lnTo>
                    <a:pt x="26" y="146"/>
                  </a:lnTo>
                  <a:lnTo>
                    <a:pt x="26" y="258"/>
                  </a:lnTo>
                  <a:lnTo>
                    <a:pt x="193" y="258"/>
                  </a:lnTo>
                  <a:lnTo>
                    <a:pt x="193" y="281"/>
                  </a:lnTo>
                  <a:lnTo>
                    <a:pt x="0" y="281"/>
                  </a:lnTo>
                  <a:lnTo>
                    <a:pt x="0" y="0"/>
                  </a:lnTo>
                  <a:lnTo>
                    <a:pt x="191" y="0"/>
                  </a:ln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6CB0F8E1-475C-40CC-B6C7-520EF5D8D672}"/>
                </a:ext>
              </a:extLst>
            </p:cNvPr>
            <p:cNvSpPr>
              <a:spLocks/>
            </p:cNvSpPr>
            <p:nvPr/>
          </p:nvSpPr>
          <p:spPr bwMode="auto">
            <a:xfrm>
              <a:off x="4624388" y="1412875"/>
              <a:ext cx="393700" cy="463550"/>
            </a:xfrm>
            <a:custGeom>
              <a:avLst/>
              <a:gdLst>
                <a:gd name="T0" fmla="*/ 98 w 118"/>
                <a:gd name="T1" fmla="*/ 29 h 138"/>
                <a:gd name="T2" fmla="*/ 89 w 118"/>
                <a:gd name="T3" fmla="*/ 19 h 138"/>
                <a:gd name="T4" fmla="*/ 76 w 118"/>
                <a:gd name="T5" fmla="*/ 13 h 138"/>
                <a:gd name="T6" fmla="*/ 63 w 118"/>
                <a:gd name="T7" fmla="*/ 11 h 138"/>
                <a:gd name="T8" fmla="*/ 40 w 118"/>
                <a:gd name="T9" fmla="*/ 16 h 138"/>
                <a:gd name="T10" fmla="*/ 24 w 118"/>
                <a:gd name="T11" fmla="*/ 29 h 138"/>
                <a:gd name="T12" fmla="*/ 15 w 118"/>
                <a:gd name="T13" fmla="*/ 48 h 138"/>
                <a:gd name="T14" fmla="*/ 12 w 118"/>
                <a:gd name="T15" fmla="*/ 69 h 138"/>
                <a:gd name="T16" fmla="*/ 15 w 118"/>
                <a:gd name="T17" fmla="*/ 90 h 138"/>
                <a:gd name="T18" fmla="*/ 24 w 118"/>
                <a:gd name="T19" fmla="*/ 109 h 138"/>
                <a:gd name="T20" fmla="*/ 40 w 118"/>
                <a:gd name="T21" fmla="*/ 123 h 138"/>
                <a:gd name="T22" fmla="*/ 63 w 118"/>
                <a:gd name="T23" fmla="*/ 128 h 138"/>
                <a:gd name="T24" fmla="*/ 79 w 118"/>
                <a:gd name="T25" fmla="*/ 124 h 138"/>
                <a:gd name="T26" fmla="*/ 92 w 118"/>
                <a:gd name="T27" fmla="*/ 115 h 138"/>
                <a:gd name="T28" fmla="*/ 101 w 118"/>
                <a:gd name="T29" fmla="*/ 102 h 138"/>
                <a:gd name="T30" fmla="*/ 105 w 118"/>
                <a:gd name="T31" fmla="*/ 85 h 138"/>
                <a:gd name="T32" fmla="*/ 118 w 118"/>
                <a:gd name="T33" fmla="*/ 85 h 138"/>
                <a:gd name="T34" fmla="*/ 112 w 118"/>
                <a:gd name="T35" fmla="*/ 107 h 138"/>
                <a:gd name="T36" fmla="*/ 101 w 118"/>
                <a:gd name="T37" fmla="*/ 124 h 138"/>
                <a:gd name="T38" fmla="*/ 84 w 118"/>
                <a:gd name="T39" fmla="*/ 134 h 138"/>
                <a:gd name="T40" fmla="*/ 63 w 118"/>
                <a:gd name="T41" fmla="*/ 138 h 138"/>
                <a:gd name="T42" fmla="*/ 35 w 118"/>
                <a:gd name="T43" fmla="*/ 133 h 138"/>
                <a:gd name="T44" fmla="*/ 15 w 118"/>
                <a:gd name="T45" fmla="*/ 117 h 138"/>
                <a:gd name="T46" fmla="*/ 4 w 118"/>
                <a:gd name="T47" fmla="*/ 95 h 138"/>
                <a:gd name="T48" fmla="*/ 0 w 118"/>
                <a:gd name="T49" fmla="*/ 69 h 138"/>
                <a:gd name="T50" fmla="*/ 4 w 118"/>
                <a:gd name="T51" fmla="*/ 43 h 138"/>
                <a:gd name="T52" fmla="*/ 15 w 118"/>
                <a:gd name="T53" fmla="*/ 21 h 138"/>
                <a:gd name="T54" fmla="*/ 35 w 118"/>
                <a:gd name="T55" fmla="*/ 5 h 138"/>
                <a:gd name="T56" fmla="*/ 63 w 118"/>
                <a:gd name="T57" fmla="*/ 0 h 138"/>
                <a:gd name="T58" fmla="*/ 81 w 118"/>
                <a:gd name="T59" fmla="*/ 3 h 138"/>
                <a:gd name="T60" fmla="*/ 97 w 118"/>
                <a:gd name="T61" fmla="*/ 11 h 138"/>
                <a:gd name="T62" fmla="*/ 110 w 118"/>
                <a:gd name="T63" fmla="*/ 24 h 138"/>
                <a:gd name="T64" fmla="*/ 116 w 118"/>
                <a:gd name="T65" fmla="*/ 43 h 138"/>
                <a:gd name="T66" fmla="*/ 103 w 118"/>
                <a:gd name="T67" fmla="*/ 43 h 138"/>
                <a:gd name="T68" fmla="*/ 98 w 118"/>
                <a:gd name="T69" fmla="*/ 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38">
                  <a:moveTo>
                    <a:pt x="98" y="29"/>
                  </a:moveTo>
                  <a:cubicBezTo>
                    <a:pt x="95" y="25"/>
                    <a:pt x="92" y="22"/>
                    <a:pt x="89" y="19"/>
                  </a:cubicBezTo>
                  <a:cubicBezTo>
                    <a:pt x="85" y="16"/>
                    <a:pt x="81" y="14"/>
                    <a:pt x="76" y="13"/>
                  </a:cubicBezTo>
                  <a:cubicBezTo>
                    <a:pt x="72" y="11"/>
                    <a:pt x="67" y="11"/>
                    <a:pt x="63" y="11"/>
                  </a:cubicBezTo>
                  <a:cubicBezTo>
                    <a:pt x="54" y="11"/>
                    <a:pt x="46" y="12"/>
                    <a:pt x="40" y="16"/>
                  </a:cubicBezTo>
                  <a:cubicBezTo>
                    <a:pt x="33" y="19"/>
                    <a:pt x="28" y="23"/>
                    <a:pt x="24" y="29"/>
                  </a:cubicBezTo>
                  <a:cubicBezTo>
                    <a:pt x="20" y="34"/>
                    <a:pt x="17" y="41"/>
                    <a:pt x="15" y="48"/>
                  </a:cubicBezTo>
                  <a:cubicBezTo>
                    <a:pt x="13" y="55"/>
                    <a:pt x="12" y="62"/>
                    <a:pt x="12" y="69"/>
                  </a:cubicBezTo>
                  <a:cubicBezTo>
                    <a:pt x="12" y="76"/>
                    <a:pt x="13" y="83"/>
                    <a:pt x="15" y="90"/>
                  </a:cubicBezTo>
                  <a:cubicBezTo>
                    <a:pt x="17" y="97"/>
                    <a:pt x="20" y="104"/>
                    <a:pt x="24" y="109"/>
                  </a:cubicBezTo>
                  <a:cubicBezTo>
                    <a:pt x="28" y="115"/>
                    <a:pt x="33" y="119"/>
                    <a:pt x="40" y="123"/>
                  </a:cubicBezTo>
                  <a:cubicBezTo>
                    <a:pt x="46" y="126"/>
                    <a:pt x="54" y="128"/>
                    <a:pt x="63" y="128"/>
                  </a:cubicBezTo>
                  <a:cubicBezTo>
                    <a:pt x="69" y="128"/>
                    <a:pt x="74" y="126"/>
                    <a:pt x="79" y="124"/>
                  </a:cubicBezTo>
                  <a:cubicBezTo>
                    <a:pt x="84" y="122"/>
                    <a:pt x="89" y="119"/>
                    <a:pt x="92" y="115"/>
                  </a:cubicBezTo>
                  <a:cubicBezTo>
                    <a:pt x="96" y="111"/>
                    <a:pt x="99" y="107"/>
                    <a:pt x="101" y="102"/>
                  </a:cubicBezTo>
                  <a:cubicBezTo>
                    <a:pt x="103" y="96"/>
                    <a:pt x="105" y="91"/>
                    <a:pt x="105" y="85"/>
                  </a:cubicBezTo>
                  <a:cubicBezTo>
                    <a:pt x="118" y="85"/>
                    <a:pt x="118" y="85"/>
                    <a:pt x="118" y="85"/>
                  </a:cubicBezTo>
                  <a:cubicBezTo>
                    <a:pt x="117" y="93"/>
                    <a:pt x="115" y="101"/>
                    <a:pt x="112" y="107"/>
                  </a:cubicBezTo>
                  <a:cubicBezTo>
                    <a:pt x="109" y="114"/>
                    <a:pt x="105" y="119"/>
                    <a:pt x="101" y="124"/>
                  </a:cubicBezTo>
                  <a:cubicBezTo>
                    <a:pt x="96" y="128"/>
                    <a:pt x="90" y="132"/>
                    <a:pt x="84" y="134"/>
                  </a:cubicBezTo>
                  <a:cubicBezTo>
                    <a:pt x="77" y="137"/>
                    <a:pt x="70" y="138"/>
                    <a:pt x="63" y="138"/>
                  </a:cubicBezTo>
                  <a:cubicBezTo>
                    <a:pt x="52" y="138"/>
                    <a:pt x="43" y="136"/>
                    <a:pt x="35" y="133"/>
                  </a:cubicBezTo>
                  <a:cubicBezTo>
                    <a:pt x="27" y="129"/>
                    <a:pt x="21" y="124"/>
                    <a:pt x="15" y="117"/>
                  </a:cubicBezTo>
                  <a:cubicBezTo>
                    <a:pt x="10" y="111"/>
                    <a:pt x="6" y="104"/>
                    <a:pt x="4" y="95"/>
                  </a:cubicBezTo>
                  <a:cubicBezTo>
                    <a:pt x="1" y="87"/>
                    <a:pt x="0" y="78"/>
                    <a:pt x="0" y="69"/>
                  </a:cubicBezTo>
                  <a:cubicBezTo>
                    <a:pt x="0" y="60"/>
                    <a:pt x="1" y="51"/>
                    <a:pt x="4" y="43"/>
                  </a:cubicBezTo>
                  <a:cubicBezTo>
                    <a:pt x="6" y="35"/>
                    <a:pt x="10" y="27"/>
                    <a:pt x="15" y="21"/>
                  </a:cubicBezTo>
                  <a:cubicBezTo>
                    <a:pt x="21" y="14"/>
                    <a:pt x="27" y="9"/>
                    <a:pt x="35" y="5"/>
                  </a:cubicBezTo>
                  <a:cubicBezTo>
                    <a:pt x="43" y="2"/>
                    <a:pt x="52" y="0"/>
                    <a:pt x="63" y="0"/>
                  </a:cubicBezTo>
                  <a:cubicBezTo>
                    <a:pt x="69" y="0"/>
                    <a:pt x="75" y="1"/>
                    <a:pt x="81" y="3"/>
                  </a:cubicBezTo>
                  <a:cubicBezTo>
                    <a:pt x="87" y="4"/>
                    <a:pt x="93" y="7"/>
                    <a:pt x="97" y="11"/>
                  </a:cubicBezTo>
                  <a:cubicBezTo>
                    <a:pt x="102" y="15"/>
                    <a:pt x="106" y="19"/>
                    <a:pt x="110" y="24"/>
                  </a:cubicBezTo>
                  <a:cubicBezTo>
                    <a:pt x="113" y="30"/>
                    <a:pt x="115" y="36"/>
                    <a:pt x="116" y="43"/>
                  </a:cubicBezTo>
                  <a:cubicBezTo>
                    <a:pt x="103" y="43"/>
                    <a:pt x="103" y="43"/>
                    <a:pt x="103" y="43"/>
                  </a:cubicBezTo>
                  <a:cubicBezTo>
                    <a:pt x="102" y="38"/>
                    <a:pt x="100" y="33"/>
                    <a:pt x="98" y="29"/>
                  </a:cubicBez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D579DB39-F6ED-4188-9462-B8E18F444E28}"/>
                </a:ext>
              </a:extLst>
            </p:cNvPr>
            <p:cNvSpPr>
              <a:spLocks/>
            </p:cNvSpPr>
            <p:nvPr/>
          </p:nvSpPr>
          <p:spPr bwMode="auto">
            <a:xfrm>
              <a:off x="5070475" y="1423988"/>
              <a:ext cx="346075" cy="446088"/>
            </a:xfrm>
            <a:custGeom>
              <a:avLst/>
              <a:gdLst>
                <a:gd name="T0" fmla="*/ 25 w 218"/>
                <a:gd name="T1" fmla="*/ 0 h 281"/>
                <a:gd name="T2" fmla="*/ 25 w 218"/>
                <a:gd name="T3" fmla="*/ 120 h 281"/>
                <a:gd name="T4" fmla="*/ 191 w 218"/>
                <a:gd name="T5" fmla="*/ 120 h 281"/>
                <a:gd name="T6" fmla="*/ 191 w 218"/>
                <a:gd name="T7" fmla="*/ 0 h 281"/>
                <a:gd name="T8" fmla="*/ 218 w 218"/>
                <a:gd name="T9" fmla="*/ 0 h 281"/>
                <a:gd name="T10" fmla="*/ 218 w 218"/>
                <a:gd name="T11" fmla="*/ 281 h 281"/>
                <a:gd name="T12" fmla="*/ 191 w 218"/>
                <a:gd name="T13" fmla="*/ 281 h 281"/>
                <a:gd name="T14" fmla="*/ 191 w 218"/>
                <a:gd name="T15" fmla="*/ 143 h 281"/>
                <a:gd name="T16" fmla="*/ 25 w 218"/>
                <a:gd name="T17" fmla="*/ 143 h 281"/>
                <a:gd name="T18" fmla="*/ 25 w 218"/>
                <a:gd name="T19" fmla="*/ 281 h 281"/>
                <a:gd name="T20" fmla="*/ 0 w 218"/>
                <a:gd name="T21" fmla="*/ 281 h 281"/>
                <a:gd name="T22" fmla="*/ 0 w 218"/>
                <a:gd name="T23" fmla="*/ 0 h 281"/>
                <a:gd name="T24" fmla="*/ 25 w 218"/>
                <a:gd name="T2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281">
                  <a:moveTo>
                    <a:pt x="25" y="0"/>
                  </a:moveTo>
                  <a:lnTo>
                    <a:pt x="25" y="120"/>
                  </a:lnTo>
                  <a:lnTo>
                    <a:pt x="191" y="120"/>
                  </a:lnTo>
                  <a:lnTo>
                    <a:pt x="191" y="0"/>
                  </a:lnTo>
                  <a:lnTo>
                    <a:pt x="218" y="0"/>
                  </a:lnTo>
                  <a:lnTo>
                    <a:pt x="218" y="281"/>
                  </a:lnTo>
                  <a:lnTo>
                    <a:pt x="191" y="281"/>
                  </a:lnTo>
                  <a:lnTo>
                    <a:pt x="191" y="143"/>
                  </a:lnTo>
                  <a:lnTo>
                    <a:pt x="25" y="143"/>
                  </a:lnTo>
                  <a:lnTo>
                    <a:pt x="25" y="281"/>
                  </a:lnTo>
                  <a:lnTo>
                    <a:pt x="0" y="281"/>
                  </a:lnTo>
                  <a:lnTo>
                    <a:pt x="0" y="0"/>
                  </a:lnTo>
                  <a:lnTo>
                    <a:pt x="25" y="0"/>
                  </a:ln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3474F607-CD3F-4805-BD13-983E5179F3D9}"/>
                </a:ext>
              </a:extLst>
            </p:cNvPr>
            <p:cNvSpPr>
              <a:spLocks noEditPoints="1"/>
            </p:cNvSpPr>
            <p:nvPr/>
          </p:nvSpPr>
          <p:spPr bwMode="auto">
            <a:xfrm>
              <a:off x="727075" y="1412875"/>
              <a:ext cx="461963" cy="665163"/>
            </a:xfrm>
            <a:custGeom>
              <a:avLst/>
              <a:gdLst>
                <a:gd name="T0" fmla="*/ 31 w 139"/>
                <a:gd name="T1" fmla="*/ 4 h 198"/>
                <a:gd name="T2" fmla="*/ 31 w 139"/>
                <a:gd name="T3" fmla="*/ 22 h 198"/>
                <a:gd name="T4" fmla="*/ 32 w 139"/>
                <a:gd name="T5" fmla="*/ 22 h 198"/>
                <a:gd name="T6" fmla="*/ 38 w 139"/>
                <a:gd name="T7" fmla="*/ 14 h 198"/>
                <a:gd name="T8" fmla="*/ 48 w 139"/>
                <a:gd name="T9" fmla="*/ 7 h 198"/>
                <a:gd name="T10" fmla="*/ 60 w 139"/>
                <a:gd name="T11" fmla="*/ 2 h 198"/>
                <a:gd name="T12" fmla="*/ 76 w 139"/>
                <a:gd name="T13" fmla="*/ 0 h 198"/>
                <a:gd name="T14" fmla="*/ 102 w 139"/>
                <a:gd name="T15" fmla="*/ 6 h 198"/>
                <a:gd name="T16" fmla="*/ 122 w 139"/>
                <a:gd name="T17" fmla="*/ 20 h 198"/>
                <a:gd name="T18" fmla="*/ 135 w 139"/>
                <a:gd name="T19" fmla="*/ 41 h 198"/>
                <a:gd name="T20" fmla="*/ 139 w 139"/>
                <a:gd name="T21" fmla="*/ 68 h 198"/>
                <a:gd name="T22" fmla="*/ 135 w 139"/>
                <a:gd name="T23" fmla="*/ 95 h 198"/>
                <a:gd name="T24" fmla="*/ 122 w 139"/>
                <a:gd name="T25" fmla="*/ 117 h 198"/>
                <a:gd name="T26" fmla="*/ 102 w 139"/>
                <a:gd name="T27" fmla="*/ 131 h 198"/>
                <a:gd name="T28" fmla="*/ 76 w 139"/>
                <a:gd name="T29" fmla="*/ 137 h 198"/>
                <a:gd name="T30" fmla="*/ 50 w 139"/>
                <a:gd name="T31" fmla="*/ 131 h 198"/>
                <a:gd name="T32" fmla="*/ 33 w 139"/>
                <a:gd name="T33" fmla="*/ 116 h 198"/>
                <a:gd name="T34" fmla="*/ 32 w 139"/>
                <a:gd name="T35" fmla="*/ 116 h 198"/>
                <a:gd name="T36" fmla="*/ 32 w 139"/>
                <a:gd name="T37" fmla="*/ 198 h 198"/>
                <a:gd name="T38" fmla="*/ 0 w 139"/>
                <a:gd name="T39" fmla="*/ 198 h 198"/>
                <a:gd name="T40" fmla="*/ 0 w 139"/>
                <a:gd name="T41" fmla="*/ 4 h 198"/>
                <a:gd name="T42" fmla="*/ 31 w 139"/>
                <a:gd name="T43" fmla="*/ 4 h 198"/>
                <a:gd name="T44" fmla="*/ 106 w 139"/>
                <a:gd name="T45" fmla="*/ 68 h 198"/>
                <a:gd name="T46" fmla="*/ 104 w 139"/>
                <a:gd name="T47" fmla="*/ 53 h 198"/>
                <a:gd name="T48" fmla="*/ 97 w 139"/>
                <a:gd name="T49" fmla="*/ 40 h 198"/>
                <a:gd name="T50" fmla="*/ 86 w 139"/>
                <a:gd name="T51" fmla="*/ 30 h 198"/>
                <a:gd name="T52" fmla="*/ 69 w 139"/>
                <a:gd name="T53" fmla="*/ 27 h 198"/>
                <a:gd name="T54" fmla="*/ 53 w 139"/>
                <a:gd name="T55" fmla="*/ 30 h 198"/>
                <a:gd name="T56" fmla="*/ 41 w 139"/>
                <a:gd name="T57" fmla="*/ 40 h 198"/>
                <a:gd name="T58" fmla="*/ 34 w 139"/>
                <a:gd name="T59" fmla="*/ 54 h 198"/>
                <a:gd name="T60" fmla="*/ 31 w 139"/>
                <a:gd name="T61" fmla="*/ 69 h 198"/>
                <a:gd name="T62" fmla="*/ 34 w 139"/>
                <a:gd name="T63" fmla="*/ 84 h 198"/>
                <a:gd name="T64" fmla="*/ 41 w 139"/>
                <a:gd name="T65" fmla="*/ 97 h 198"/>
                <a:gd name="T66" fmla="*/ 53 w 139"/>
                <a:gd name="T67" fmla="*/ 106 h 198"/>
                <a:gd name="T68" fmla="*/ 69 w 139"/>
                <a:gd name="T69" fmla="*/ 110 h 198"/>
                <a:gd name="T70" fmla="*/ 86 w 139"/>
                <a:gd name="T71" fmla="*/ 106 h 198"/>
                <a:gd name="T72" fmla="*/ 97 w 139"/>
                <a:gd name="T73" fmla="*/ 97 h 198"/>
                <a:gd name="T74" fmla="*/ 104 w 139"/>
                <a:gd name="T75" fmla="*/ 83 h 198"/>
                <a:gd name="T76" fmla="*/ 106 w 139"/>
                <a:gd name="T77" fmla="*/ 6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98">
                  <a:moveTo>
                    <a:pt x="31" y="4"/>
                  </a:moveTo>
                  <a:cubicBezTo>
                    <a:pt x="31" y="22"/>
                    <a:pt x="31" y="22"/>
                    <a:pt x="31" y="22"/>
                  </a:cubicBezTo>
                  <a:cubicBezTo>
                    <a:pt x="32" y="22"/>
                    <a:pt x="32" y="22"/>
                    <a:pt x="32" y="22"/>
                  </a:cubicBezTo>
                  <a:cubicBezTo>
                    <a:pt x="33" y="20"/>
                    <a:pt x="36" y="17"/>
                    <a:pt x="38" y="14"/>
                  </a:cubicBezTo>
                  <a:cubicBezTo>
                    <a:pt x="41" y="12"/>
                    <a:pt x="44" y="9"/>
                    <a:pt x="48" y="7"/>
                  </a:cubicBezTo>
                  <a:cubicBezTo>
                    <a:pt x="51" y="5"/>
                    <a:pt x="56" y="4"/>
                    <a:pt x="60" y="2"/>
                  </a:cubicBezTo>
                  <a:cubicBezTo>
                    <a:pt x="65" y="1"/>
                    <a:pt x="71" y="0"/>
                    <a:pt x="76" y="0"/>
                  </a:cubicBezTo>
                  <a:cubicBezTo>
                    <a:pt x="86" y="0"/>
                    <a:pt x="94" y="2"/>
                    <a:pt x="102" y="6"/>
                  </a:cubicBezTo>
                  <a:cubicBezTo>
                    <a:pt x="109" y="9"/>
                    <a:pt x="116" y="14"/>
                    <a:pt x="122" y="20"/>
                  </a:cubicBezTo>
                  <a:cubicBezTo>
                    <a:pt x="127" y="26"/>
                    <a:pt x="131" y="33"/>
                    <a:pt x="135" y="41"/>
                  </a:cubicBezTo>
                  <a:cubicBezTo>
                    <a:pt x="138" y="50"/>
                    <a:pt x="139" y="59"/>
                    <a:pt x="139" y="68"/>
                  </a:cubicBezTo>
                  <a:cubicBezTo>
                    <a:pt x="139" y="78"/>
                    <a:pt x="138" y="86"/>
                    <a:pt x="135" y="95"/>
                  </a:cubicBezTo>
                  <a:cubicBezTo>
                    <a:pt x="132" y="103"/>
                    <a:pt x="127" y="110"/>
                    <a:pt x="122" y="117"/>
                  </a:cubicBezTo>
                  <a:cubicBezTo>
                    <a:pt x="117" y="123"/>
                    <a:pt x="110" y="128"/>
                    <a:pt x="102" y="131"/>
                  </a:cubicBezTo>
                  <a:cubicBezTo>
                    <a:pt x="94" y="135"/>
                    <a:pt x="85" y="137"/>
                    <a:pt x="76" y="137"/>
                  </a:cubicBezTo>
                  <a:cubicBezTo>
                    <a:pt x="66" y="137"/>
                    <a:pt x="58" y="135"/>
                    <a:pt x="50" y="131"/>
                  </a:cubicBezTo>
                  <a:cubicBezTo>
                    <a:pt x="43" y="127"/>
                    <a:pt x="37" y="122"/>
                    <a:pt x="33" y="116"/>
                  </a:cubicBezTo>
                  <a:cubicBezTo>
                    <a:pt x="32" y="116"/>
                    <a:pt x="32" y="116"/>
                    <a:pt x="32" y="116"/>
                  </a:cubicBezTo>
                  <a:cubicBezTo>
                    <a:pt x="32" y="198"/>
                    <a:pt x="32" y="198"/>
                    <a:pt x="32" y="198"/>
                  </a:cubicBezTo>
                  <a:cubicBezTo>
                    <a:pt x="0" y="198"/>
                    <a:pt x="0" y="198"/>
                    <a:pt x="0" y="198"/>
                  </a:cubicBezTo>
                  <a:cubicBezTo>
                    <a:pt x="0" y="4"/>
                    <a:pt x="0" y="4"/>
                    <a:pt x="0" y="4"/>
                  </a:cubicBezTo>
                  <a:lnTo>
                    <a:pt x="31" y="4"/>
                  </a:lnTo>
                  <a:close/>
                  <a:moveTo>
                    <a:pt x="106" y="68"/>
                  </a:moveTo>
                  <a:cubicBezTo>
                    <a:pt x="106" y="63"/>
                    <a:pt x="106" y="58"/>
                    <a:pt x="104" y="53"/>
                  </a:cubicBezTo>
                  <a:cubicBezTo>
                    <a:pt x="102" y="48"/>
                    <a:pt x="100" y="44"/>
                    <a:pt x="97" y="40"/>
                  </a:cubicBezTo>
                  <a:cubicBezTo>
                    <a:pt x="94" y="36"/>
                    <a:pt x="90" y="33"/>
                    <a:pt x="86" y="30"/>
                  </a:cubicBezTo>
                  <a:cubicBezTo>
                    <a:pt x="81" y="28"/>
                    <a:pt x="75" y="27"/>
                    <a:pt x="69" y="27"/>
                  </a:cubicBezTo>
                  <a:cubicBezTo>
                    <a:pt x="63" y="27"/>
                    <a:pt x="58" y="28"/>
                    <a:pt x="53" y="30"/>
                  </a:cubicBezTo>
                  <a:cubicBezTo>
                    <a:pt x="49" y="33"/>
                    <a:pt x="45" y="36"/>
                    <a:pt x="41" y="40"/>
                  </a:cubicBezTo>
                  <a:cubicBezTo>
                    <a:pt x="38" y="44"/>
                    <a:pt x="36" y="49"/>
                    <a:pt x="34" y="54"/>
                  </a:cubicBezTo>
                  <a:cubicBezTo>
                    <a:pt x="32" y="59"/>
                    <a:pt x="31" y="64"/>
                    <a:pt x="31" y="69"/>
                  </a:cubicBezTo>
                  <a:cubicBezTo>
                    <a:pt x="31" y="74"/>
                    <a:pt x="32" y="79"/>
                    <a:pt x="34" y="84"/>
                  </a:cubicBezTo>
                  <a:cubicBezTo>
                    <a:pt x="36" y="88"/>
                    <a:pt x="38" y="93"/>
                    <a:pt x="41" y="97"/>
                  </a:cubicBezTo>
                  <a:cubicBezTo>
                    <a:pt x="45" y="101"/>
                    <a:pt x="49" y="104"/>
                    <a:pt x="53" y="106"/>
                  </a:cubicBezTo>
                  <a:cubicBezTo>
                    <a:pt x="58" y="109"/>
                    <a:pt x="63" y="110"/>
                    <a:pt x="69" y="110"/>
                  </a:cubicBezTo>
                  <a:cubicBezTo>
                    <a:pt x="75" y="110"/>
                    <a:pt x="81" y="109"/>
                    <a:pt x="86" y="106"/>
                  </a:cubicBezTo>
                  <a:cubicBezTo>
                    <a:pt x="90" y="104"/>
                    <a:pt x="94" y="101"/>
                    <a:pt x="97" y="97"/>
                  </a:cubicBezTo>
                  <a:cubicBezTo>
                    <a:pt x="100" y="93"/>
                    <a:pt x="102" y="88"/>
                    <a:pt x="104" y="83"/>
                  </a:cubicBezTo>
                  <a:cubicBezTo>
                    <a:pt x="106" y="78"/>
                    <a:pt x="106" y="73"/>
                    <a:pt x="106" y="68"/>
                  </a:cubicBezTo>
                  <a:close/>
                </a:path>
              </a:pathLst>
            </a:custGeom>
            <a:solidFill>
              <a:srgbClr val="A72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9FE62751-277A-490C-A585-03165DDBE4B5}"/>
                </a:ext>
              </a:extLst>
            </p:cNvPr>
            <p:cNvSpPr>
              <a:spLocks noEditPoints="1"/>
            </p:cNvSpPr>
            <p:nvPr/>
          </p:nvSpPr>
          <p:spPr bwMode="auto">
            <a:xfrm>
              <a:off x="1243013" y="1412875"/>
              <a:ext cx="434975" cy="460375"/>
            </a:xfrm>
            <a:custGeom>
              <a:avLst/>
              <a:gdLst>
                <a:gd name="T0" fmla="*/ 131 w 131"/>
                <a:gd name="T1" fmla="*/ 70 h 137"/>
                <a:gd name="T2" fmla="*/ 131 w 131"/>
                <a:gd name="T3" fmla="*/ 75 h 137"/>
                <a:gd name="T4" fmla="*/ 131 w 131"/>
                <a:gd name="T5" fmla="*/ 79 h 137"/>
                <a:gd name="T6" fmla="*/ 33 w 131"/>
                <a:gd name="T7" fmla="*/ 79 h 137"/>
                <a:gd name="T8" fmla="*/ 36 w 131"/>
                <a:gd name="T9" fmla="*/ 92 h 137"/>
                <a:gd name="T10" fmla="*/ 44 w 131"/>
                <a:gd name="T11" fmla="*/ 102 h 137"/>
                <a:gd name="T12" fmla="*/ 56 w 131"/>
                <a:gd name="T13" fmla="*/ 108 h 137"/>
                <a:gd name="T14" fmla="*/ 69 w 131"/>
                <a:gd name="T15" fmla="*/ 111 h 137"/>
                <a:gd name="T16" fmla="*/ 90 w 131"/>
                <a:gd name="T17" fmla="*/ 106 h 137"/>
                <a:gd name="T18" fmla="*/ 103 w 131"/>
                <a:gd name="T19" fmla="*/ 94 h 137"/>
                <a:gd name="T20" fmla="*/ 125 w 131"/>
                <a:gd name="T21" fmla="*/ 111 h 137"/>
                <a:gd name="T22" fmla="*/ 70 w 131"/>
                <a:gd name="T23" fmla="*/ 137 h 137"/>
                <a:gd name="T24" fmla="*/ 42 w 131"/>
                <a:gd name="T25" fmla="*/ 132 h 137"/>
                <a:gd name="T26" fmla="*/ 20 w 131"/>
                <a:gd name="T27" fmla="*/ 119 h 137"/>
                <a:gd name="T28" fmla="*/ 5 w 131"/>
                <a:gd name="T29" fmla="*/ 98 h 137"/>
                <a:gd name="T30" fmla="*/ 0 w 131"/>
                <a:gd name="T31" fmla="*/ 69 h 137"/>
                <a:gd name="T32" fmla="*/ 5 w 131"/>
                <a:gd name="T33" fmla="*/ 41 h 137"/>
                <a:gd name="T34" fmla="*/ 20 w 131"/>
                <a:gd name="T35" fmla="*/ 19 h 137"/>
                <a:gd name="T36" fmla="*/ 42 w 131"/>
                <a:gd name="T37" fmla="*/ 5 h 137"/>
                <a:gd name="T38" fmla="*/ 69 w 131"/>
                <a:gd name="T39" fmla="*/ 0 h 137"/>
                <a:gd name="T40" fmla="*/ 93 w 131"/>
                <a:gd name="T41" fmla="*/ 5 h 137"/>
                <a:gd name="T42" fmla="*/ 113 w 131"/>
                <a:gd name="T43" fmla="*/ 18 h 137"/>
                <a:gd name="T44" fmla="*/ 126 w 131"/>
                <a:gd name="T45" fmla="*/ 40 h 137"/>
                <a:gd name="T46" fmla="*/ 131 w 131"/>
                <a:gd name="T47" fmla="*/ 70 h 137"/>
                <a:gd name="T48" fmla="*/ 99 w 131"/>
                <a:gd name="T49" fmla="*/ 56 h 137"/>
                <a:gd name="T50" fmla="*/ 97 w 131"/>
                <a:gd name="T51" fmla="*/ 44 h 137"/>
                <a:gd name="T52" fmla="*/ 91 w 131"/>
                <a:gd name="T53" fmla="*/ 34 h 137"/>
                <a:gd name="T54" fmla="*/ 82 w 131"/>
                <a:gd name="T55" fmla="*/ 27 h 137"/>
                <a:gd name="T56" fmla="*/ 68 w 131"/>
                <a:gd name="T57" fmla="*/ 25 h 137"/>
                <a:gd name="T58" fmla="*/ 44 w 131"/>
                <a:gd name="T59" fmla="*/ 33 h 137"/>
                <a:gd name="T60" fmla="*/ 33 w 131"/>
                <a:gd name="T61" fmla="*/ 56 h 137"/>
                <a:gd name="T62" fmla="*/ 99 w 131"/>
                <a:gd name="T63" fmla="*/ 5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7">
                  <a:moveTo>
                    <a:pt x="131" y="70"/>
                  </a:moveTo>
                  <a:cubicBezTo>
                    <a:pt x="131" y="72"/>
                    <a:pt x="131" y="73"/>
                    <a:pt x="131" y="75"/>
                  </a:cubicBezTo>
                  <a:cubicBezTo>
                    <a:pt x="131" y="76"/>
                    <a:pt x="131" y="77"/>
                    <a:pt x="131" y="79"/>
                  </a:cubicBezTo>
                  <a:cubicBezTo>
                    <a:pt x="33" y="79"/>
                    <a:pt x="33" y="79"/>
                    <a:pt x="33" y="79"/>
                  </a:cubicBezTo>
                  <a:cubicBezTo>
                    <a:pt x="33" y="83"/>
                    <a:pt x="34" y="88"/>
                    <a:pt x="36" y="92"/>
                  </a:cubicBezTo>
                  <a:cubicBezTo>
                    <a:pt x="38" y="95"/>
                    <a:pt x="41" y="99"/>
                    <a:pt x="44" y="102"/>
                  </a:cubicBezTo>
                  <a:cubicBezTo>
                    <a:pt x="48" y="104"/>
                    <a:pt x="52" y="107"/>
                    <a:pt x="56" y="108"/>
                  </a:cubicBezTo>
                  <a:cubicBezTo>
                    <a:pt x="60" y="110"/>
                    <a:pt x="65" y="111"/>
                    <a:pt x="69" y="111"/>
                  </a:cubicBezTo>
                  <a:cubicBezTo>
                    <a:pt x="77" y="111"/>
                    <a:pt x="84" y="109"/>
                    <a:pt x="90" y="106"/>
                  </a:cubicBezTo>
                  <a:cubicBezTo>
                    <a:pt x="95" y="103"/>
                    <a:pt x="100" y="99"/>
                    <a:pt x="103" y="94"/>
                  </a:cubicBezTo>
                  <a:cubicBezTo>
                    <a:pt x="125" y="111"/>
                    <a:pt x="125" y="111"/>
                    <a:pt x="125" y="111"/>
                  </a:cubicBezTo>
                  <a:cubicBezTo>
                    <a:pt x="112" y="128"/>
                    <a:pt x="94" y="137"/>
                    <a:pt x="70" y="137"/>
                  </a:cubicBezTo>
                  <a:cubicBezTo>
                    <a:pt x="60" y="137"/>
                    <a:pt x="50" y="135"/>
                    <a:pt x="42" y="132"/>
                  </a:cubicBezTo>
                  <a:cubicBezTo>
                    <a:pt x="33" y="129"/>
                    <a:pt x="26" y="125"/>
                    <a:pt x="20" y="119"/>
                  </a:cubicBezTo>
                  <a:cubicBezTo>
                    <a:pt x="14" y="113"/>
                    <a:pt x="9" y="106"/>
                    <a:pt x="5" y="98"/>
                  </a:cubicBezTo>
                  <a:cubicBezTo>
                    <a:pt x="2" y="89"/>
                    <a:pt x="0" y="80"/>
                    <a:pt x="0" y="69"/>
                  </a:cubicBezTo>
                  <a:cubicBezTo>
                    <a:pt x="0" y="59"/>
                    <a:pt x="2" y="50"/>
                    <a:pt x="5" y="41"/>
                  </a:cubicBezTo>
                  <a:cubicBezTo>
                    <a:pt x="9" y="33"/>
                    <a:pt x="14" y="25"/>
                    <a:pt x="20" y="19"/>
                  </a:cubicBezTo>
                  <a:cubicBezTo>
                    <a:pt x="26" y="13"/>
                    <a:pt x="33" y="9"/>
                    <a:pt x="42" y="5"/>
                  </a:cubicBezTo>
                  <a:cubicBezTo>
                    <a:pt x="50" y="2"/>
                    <a:pt x="59" y="0"/>
                    <a:pt x="69" y="0"/>
                  </a:cubicBezTo>
                  <a:cubicBezTo>
                    <a:pt x="78" y="0"/>
                    <a:pt x="86" y="2"/>
                    <a:pt x="93" y="5"/>
                  </a:cubicBezTo>
                  <a:cubicBezTo>
                    <a:pt x="101" y="8"/>
                    <a:pt x="108" y="12"/>
                    <a:pt x="113" y="18"/>
                  </a:cubicBezTo>
                  <a:cubicBezTo>
                    <a:pt x="119" y="24"/>
                    <a:pt x="123" y="31"/>
                    <a:pt x="126" y="40"/>
                  </a:cubicBezTo>
                  <a:cubicBezTo>
                    <a:pt x="129" y="48"/>
                    <a:pt x="131" y="59"/>
                    <a:pt x="131" y="70"/>
                  </a:cubicBezTo>
                  <a:close/>
                  <a:moveTo>
                    <a:pt x="99" y="56"/>
                  </a:moveTo>
                  <a:cubicBezTo>
                    <a:pt x="99" y="52"/>
                    <a:pt x="98" y="48"/>
                    <a:pt x="97" y="44"/>
                  </a:cubicBezTo>
                  <a:cubicBezTo>
                    <a:pt x="96" y="40"/>
                    <a:pt x="94" y="37"/>
                    <a:pt x="91" y="34"/>
                  </a:cubicBezTo>
                  <a:cubicBezTo>
                    <a:pt x="89" y="31"/>
                    <a:pt x="86" y="29"/>
                    <a:pt x="82" y="27"/>
                  </a:cubicBezTo>
                  <a:cubicBezTo>
                    <a:pt x="78" y="25"/>
                    <a:pt x="73" y="25"/>
                    <a:pt x="68" y="25"/>
                  </a:cubicBezTo>
                  <a:cubicBezTo>
                    <a:pt x="59" y="25"/>
                    <a:pt x="50" y="27"/>
                    <a:pt x="44" y="33"/>
                  </a:cubicBezTo>
                  <a:cubicBezTo>
                    <a:pt x="37" y="39"/>
                    <a:pt x="33" y="47"/>
                    <a:pt x="33" y="56"/>
                  </a:cubicBezTo>
                  <a:lnTo>
                    <a:pt x="99" y="56"/>
                  </a:lnTo>
                  <a:close/>
                </a:path>
              </a:pathLst>
            </a:custGeom>
            <a:solidFill>
              <a:srgbClr val="A72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8CFC3497-DD87-45AD-8C3E-86AF4C01BD69}"/>
                </a:ext>
              </a:extLst>
            </p:cNvPr>
            <p:cNvSpPr>
              <a:spLocks noEditPoints="1"/>
            </p:cNvSpPr>
            <p:nvPr/>
          </p:nvSpPr>
          <p:spPr bwMode="auto">
            <a:xfrm>
              <a:off x="1731963" y="1412875"/>
              <a:ext cx="465138" cy="460375"/>
            </a:xfrm>
            <a:custGeom>
              <a:avLst/>
              <a:gdLst>
                <a:gd name="T0" fmla="*/ 0 w 140"/>
                <a:gd name="T1" fmla="*/ 68 h 137"/>
                <a:gd name="T2" fmla="*/ 6 w 140"/>
                <a:gd name="T3" fmla="*/ 40 h 137"/>
                <a:gd name="T4" fmla="*/ 21 w 140"/>
                <a:gd name="T5" fmla="*/ 19 h 137"/>
                <a:gd name="T6" fmla="*/ 43 w 140"/>
                <a:gd name="T7" fmla="*/ 5 h 137"/>
                <a:gd name="T8" fmla="*/ 70 w 140"/>
                <a:gd name="T9" fmla="*/ 0 h 137"/>
                <a:gd name="T10" fmla="*/ 98 w 140"/>
                <a:gd name="T11" fmla="*/ 5 h 137"/>
                <a:gd name="T12" fmla="*/ 120 w 140"/>
                <a:gd name="T13" fmla="*/ 19 h 137"/>
                <a:gd name="T14" fmla="*/ 135 w 140"/>
                <a:gd name="T15" fmla="*/ 40 h 137"/>
                <a:gd name="T16" fmla="*/ 140 w 140"/>
                <a:gd name="T17" fmla="*/ 68 h 137"/>
                <a:gd name="T18" fmla="*/ 135 w 140"/>
                <a:gd name="T19" fmla="*/ 96 h 137"/>
                <a:gd name="T20" fmla="*/ 120 w 140"/>
                <a:gd name="T21" fmla="*/ 118 h 137"/>
                <a:gd name="T22" fmla="*/ 98 w 140"/>
                <a:gd name="T23" fmla="*/ 132 h 137"/>
                <a:gd name="T24" fmla="*/ 70 w 140"/>
                <a:gd name="T25" fmla="*/ 137 h 137"/>
                <a:gd name="T26" fmla="*/ 43 w 140"/>
                <a:gd name="T27" fmla="*/ 132 h 137"/>
                <a:gd name="T28" fmla="*/ 21 w 140"/>
                <a:gd name="T29" fmla="*/ 118 h 137"/>
                <a:gd name="T30" fmla="*/ 6 w 140"/>
                <a:gd name="T31" fmla="*/ 96 h 137"/>
                <a:gd name="T32" fmla="*/ 0 w 140"/>
                <a:gd name="T33" fmla="*/ 68 h 137"/>
                <a:gd name="T34" fmla="*/ 33 w 140"/>
                <a:gd name="T35" fmla="*/ 68 h 137"/>
                <a:gd name="T36" fmla="*/ 35 w 140"/>
                <a:gd name="T37" fmla="*/ 83 h 137"/>
                <a:gd name="T38" fmla="*/ 42 w 140"/>
                <a:gd name="T39" fmla="*/ 97 h 137"/>
                <a:gd name="T40" fmla="*/ 54 w 140"/>
                <a:gd name="T41" fmla="*/ 106 h 137"/>
                <a:gd name="T42" fmla="*/ 70 w 140"/>
                <a:gd name="T43" fmla="*/ 110 h 137"/>
                <a:gd name="T44" fmla="*/ 87 w 140"/>
                <a:gd name="T45" fmla="*/ 106 h 137"/>
                <a:gd name="T46" fmla="*/ 98 w 140"/>
                <a:gd name="T47" fmla="*/ 97 h 137"/>
                <a:gd name="T48" fmla="*/ 105 w 140"/>
                <a:gd name="T49" fmla="*/ 83 h 137"/>
                <a:gd name="T50" fmla="*/ 108 w 140"/>
                <a:gd name="T51" fmla="*/ 68 h 137"/>
                <a:gd name="T52" fmla="*/ 105 w 140"/>
                <a:gd name="T53" fmla="*/ 53 h 137"/>
                <a:gd name="T54" fmla="*/ 98 w 140"/>
                <a:gd name="T55" fmla="*/ 40 h 137"/>
                <a:gd name="T56" fmla="*/ 87 w 140"/>
                <a:gd name="T57" fmla="*/ 30 h 137"/>
                <a:gd name="T58" fmla="*/ 70 w 140"/>
                <a:gd name="T59" fmla="*/ 27 h 137"/>
                <a:gd name="T60" fmla="*/ 54 w 140"/>
                <a:gd name="T61" fmla="*/ 30 h 137"/>
                <a:gd name="T62" fmla="*/ 42 w 140"/>
                <a:gd name="T63" fmla="*/ 40 h 137"/>
                <a:gd name="T64" fmla="*/ 35 w 140"/>
                <a:gd name="T65" fmla="*/ 53 h 137"/>
                <a:gd name="T66" fmla="*/ 33 w 140"/>
                <a:gd name="T67"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37">
                  <a:moveTo>
                    <a:pt x="0" y="68"/>
                  </a:moveTo>
                  <a:cubicBezTo>
                    <a:pt x="0" y="58"/>
                    <a:pt x="2" y="49"/>
                    <a:pt x="6" y="40"/>
                  </a:cubicBezTo>
                  <a:cubicBezTo>
                    <a:pt x="9" y="32"/>
                    <a:pt x="14" y="25"/>
                    <a:pt x="21" y="19"/>
                  </a:cubicBezTo>
                  <a:cubicBezTo>
                    <a:pt x="27" y="13"/>
                    <a:pt x="34" y="8"/>
                    <a:pt x="43" y="5"/>
                  </a:cubicBezTo>
                  <a:cubicBezTo>
                    <a:pt x="51" y="2"/>
                    <a:pt x="61" y="0"/>
                    <a:pt x="70" y="0"/>
                  </a:cubicBezTo>
                  <a:cubicBezTo>
                    <a:pt x="80" y="0"/>
                    <a:pt x="89" y="2"/>
                    <a:pt x="98" y="5"/>
                  </a:cubicBezTo>
                  <a:cubicBezTo>
                    <a:pt x="106" y="8"/>
                    <a:pt x="114" y="13"/>
                    <a:pt x="120" y="19"/>
                  </a:cubicBezTo>
                  <a:cubicBezTo>
                    <a:pt x="126" y="25"/>
                    <a:pt x="131" y="32"/>
                    <a:pt x="135" y="40"/>
                  </a:cubicBezTo>
                  <a:cubicBezTo>
                    <a:pt x="139" y="49"/>
                    <a:pt x="140" y="58"/>
                    <a:pt x="140" y="68"/>
                  </a:cubicBezTo>
                  <a:cubicBezTo>
                    <a:pt x="140" y="78"/>
                    <a:pt x="139" y="88"/>
                    <a:pt x="135" y="96"/>
                  </a:cubicBezTo>
                  <a:cubicBezTo>
                    <a:pt x="131" y="104"/>
                    <a:pt x="126" y="112"/>
                    <a:pt x="120" y="118"/>
                  </a:cubicBezTo>
                  <a:cubicBezTo>
                    <a:pt x="114" y="124"/>
                    <a:pt x="106" y="128"/>
                    <a:pt x="98" y="132"/>
                  </a:cubicBezTo>
                  <a:cubicBezTo>
                    <a:pt x="89" y="135"/>
                    <a:pt x="80" y="137"/>
                    <a:pt x="70" y="137"/>
                  </a:cubicBezTo>
                  <a:cubicBezTo>
                    <a:pt x="61" y="137"/>
                    <a:pt x="51" y="135"/>
                    <a:pt x="43" y="132"/>
                  </a:cubicBezTo>
                  <a:cubicBezTo>
                    <a:pt x="34" y="128"/>
                    <a:pt x="27" y="124"/>
                    <a:pt x="21" y="118"/>
                  </a:cubicBezTo>
                  <a:cubicBezTo>
                    <a:pt x="14" y="112"/>
                    <a:pt x="9" y="104"/>
                    <a:pt x="6" y="96"/>
                  </a:cubicBezTo>
                  <a:cubicBezTo>
                    <a:pt x="2" y="88"/>
                    <a:pt x="0" y="78"/>
                    <a:pt x="0" y="68"/>
                  </a:cubicBezTo>
                  <a:close/>
                  <a:moveTo>
                    <a:pt x="33" y="68"/>
                  </a:moveTo>
                  <a:cubicBezTo>
                    <a:pt x="33" y="73"/>
                    <a:pt x="34" y="78"/>
                    <a:pt x="35" y="83"/>
                  </a:cubicBezTo>
                  <a:cubicBezTo>
                    <a:pt x="37" y="88"/>
                    <a:pt x="39" y="93"/>
                    <a:pt x="42" y="97"/>
                  </a:cubicBezTo>
                  <a:cubicBezTo>
                    <a:pt x="45" y="101"/>
                    <a:pt x="49" y="104"/>
                    <a:pt x="54" y="106"/>
                  </a:cubicBezTo>
                  <a:cubicBezTo>
                    <a:pt x="58" y="109"/>
                    <a:pt x="64" y="110"/>
                    <a:pt x="70" y="110"/>
                  </a:cubicBezTo>
                  <a:cubicBezTo>
                    <a:pt x="77" y="110"/>
                    <a:pt x="82" y="109"/>
                    <a:pt x="87" y="106"/>
                  </a:cubicBezTo>
                  <a:cubicBezTo>
                    <a:pt x="92" y="104"/>
                    <a:pt x="95" y="101"/>
                    <a:pt x="98" y="97"/>
                  </a:cubicBezTo>
                  <a:cubicBezTo>
                    <a:pt x="102" y="93"/>
                    <a:pt x="104" y="88"/>
                    <a:pt x="105" y="83"/>
                  </a:cubicBezTo>
                  <a:cubicBezTo>
                    <a:pt x="107" y="78"/>
                    <a:pt x="108" y="73"/>
                    <a:pt x="108" y="68"/>
                  </a:cubicBezTo>
                  <a:cubicBezTo>
                    <a:pt x="108" y="63"/>
                    <a:pt x="107" y="58"/>
                    <a:pt x="105" y="53"/>
                  </a:cubicBezTo>
                  <a:cubicBezTo>
                    <a:pt x="104" y="48"/>
                    <a:pt x="102" y="44"/>
                    <a:pt x="98" y="40"/>
                  </a:cubicBezTo>
                  <a:cubicBezTo>
                    <a:pt x="95" y="36"/>
                    <a:pt x="92" y="33"/>
                    <a:pt x="87" y="30"/>
                  </a:cubicBezTo>
                  <a:cubicBezTo>
                    <a:pt x="82" y="28"/>
                    <a:pt x="77" y="27"/>
                    <a:pt x="70" y="27"/>
                  </a:cubicBezTo>
                  <a:cubicBezTo>
                    <a:pt x="64" y="27"/>
                    <a:pt x="58" y="28"/>
                    <a:pt x="54" y="30"/>
                  </a:cubicBezTo>
                  <a:cubicBezTo>
                    <a:pt x="49" y="33"/>
                    <a:pt x="45" y="36"/>
                    <a:pt x="42" y="40"/>
                  </a:cubicBezTo>
                  <a:cubicBezTo>
                    <a:pt x="39" y="44"/>
                    <a:pt x="37" y="48"/>
                    <a:pt x="35" y="53"/>
                  </a:cubicBezTo>
                  <a:cubicBezTo>
                    <a:pt x="34" y="58"/>
                    <a:pt x="33" y="63"/>
                    <a:pt x="33" y="68"/>
                  </a:cubicBezTo>
                  <a:close/>
                </a:path>
              </a:pathLst>
            </a:custGeom>
            <a:solidFill>
              <a:srgbClr val="A72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3159F631-71E6-442E-B3E6-E6D799A20FBC}"/>
                </a:ext>
              </a:extLst>
            </p:cNvPr>
            <p:cNvSpPr>
              <a:spLocks noEditPoints="1"/>
            </p:cNvSpPr>
            <p:nvPr/>
          </p:nvSpPr>
          <p:spPr bwMode="auto">
            <a:xfrm>
              <a:off x="2251075" y="1412875"/>
              <a:ext cx="461963" cy="665163"/>
            </a:xfrm>
            <a:custGeom>
              <a:avLst/>
              <a:gdLst>
                <a:gd name="T0" fmla="*/ 31 w 139"/>
                <a:gd name="T1" fmla="*/ 4 h 198"/>
                <a:gd name="T2" fmla="*/ 31 w 139"/>
                <a:gd name="T3" fmla="*/ 22 h 198"/>
                <a:gd name="T4" fmla="*/ 31 w 139"/>
                <a:gd name="T5" fmla="*/ 22 h 198"/>
                <a:gd name="T6" fmla="*/ 38 w 139"/>
                <a:gd name="T7" fmla="*/ 14 h 198"/>
                <a:gd name="T8" fmla="*/ 47 w 139"/>
                <a:gd name="T9" fmla="*/ 7 h 198"/>
                <a:gd name="T10" fmla="*/ 60 w 139"/>
                <a:gd name="T11" fmla="*/ 2 h 198"/>
                <a:gd name="T12" fmla="*/ 76 w 139"/>
                <a:gd name="T13" fmla="*/ 0 h 198"/>
                <a:gd name="T14" fmla="*/ 101 w 139"/>
                <a:gd name="T15" fmla="*/ 6 h 198"/>
                <a:gd name="T16" fmla="*/ 121 w 139"/>
                <a:gd name="T17" fmla="*/ 20 h 198"/>
                <a:gd name="T18" fmla="*/ 134 w 139"/>
                <a:gd name="T19" fmla="*/ 41 h 198"/>
                <a:gd name="T20" fmla="*/ 139 w 139"/>
                <a:gd name="T21" fmla="*/ 68 h 198"/>
                <a:gd name="T22" fmla="*/ 134 w 139"/>
                <a:gd name="T23" fmla="*/ 95 h 198"/>
                <a:gd name="T24" fmla="*/ 122 w 139"/>
                <a:gd name="T25" fmla="*/ 117 h 198"/>
                <a:gd name="T26" fmla="*/ 102 w 139"/>
                <a:gd name="T27" fmla="*/ 131 h 198"/>
                <a:gd name="T28" fmla="*/ 75 w 139"/>
                <a:gd name="T29" fmla="*/ 137 h 198"/>
                <a:gd name="T30" fmla="*/ 50 w 139"/>
                <a:gd name="T31" fmla="*/ 131 h 198"/>
                <a:gd name="T32" fmla="*/ 32 w 139"/>
                <a:gd name="T33" fmla="*/ 116 h 198"/>
                <a:gd name="T34" fmla="*/ 32 w 139"/>
                <a:gd name="T35" fmla="*/ 116 h 198"/>
                <a:gd name="T36" fmla="*/ 32 w 139"/>
                <a:gd name="T37" fmla="*/ 198 h 198"/>
                <a:gd name="T38" fmla="*/ 0 w 139"/>
                <a:gd name="T39" fmla="*/ 198 h 198"/>
                <a:gd name="T40" fmla="*/ 0 w 139"/>
                <a:gd name="T41" fmla="*/ 4 h 198"/>
                <a:gd name="T42" fmla="*/ 31 w 139"/>
                <a:gd name="T43" fmla="*/ 4 h 198"/>
                <a:gd name="T44" fmla="*/ 106 w 139"/>
                <a:gd name="T45" fmla="*/ 68 h 198"/>
                <a:gd name="T46" fmla="*/ 104 w 139"/>
                <a:gd name="T47" fmla="*/ 53 h 198"/>
                <a:gd name="T48" fmla="*/ 97 w 139"/>
                <a:gd name="T49" fmla="*/ 40 h 198"/>
                <a:gd name="T50" fmla="*/ 85 w 139"/>
                <a:gd name="T51" fmla="*/ 30 h 198"/>
                <a:gd name="T52" fmla="*/ 69 w 139"/>
                <a:gd name="T53" fmla="*/ 27 h 198"/>
                <a:gd name="T54" fmla="*/ 53 w 139"/>
                <a:gd name="T55" fmla="*/ 30 h 198"/>
                <a:gd name="T56" fmla="*/ 41 w 139"/>
                <a:gd name="T57" fmla="*/ 40 h 198"/>
                <a:gd name="T58" fmla="*/ 33 w 139"/>
                <a:gd name="T59" fmla="*/ 54 h 198"/>
                <a:gd name="T60" fmla="*/ 31 w 139"/>
                <a:gd name="T61" fmla="*/ 69 h 198"/>
                <a:gd name="T62" fmla="*/ 33 w 139"/>
                <a:gd name="T63" fmla="*/ 84 h 198"/>
                <a:gd name="T64" fmla="*/ 41 w 139"/>
                <a:gd name="T65" fmla="*/ 97 h 198"/>
                <a:gd name="T66" fmla="*/ 53 w 139"/>
                <a:gd name="T67" fmla="*/ 106 h 198"/>
                <a:gd name="T68" fmla="*/ 69 w 139"/>
                <a:gd name="T69" fmla="*/ 110 h 198"/>
                <a:gd name="T70" fmla="*/ 85 w 139"/>
                <a:gd name="T71" fmla="*/ 106 h 198"/>
                <a:gd name="T72" fmla="*/ 97 w 139"/>
                <a:gd name="T73" fmla="*/ 97 h 198"/>
                <a:gd name="T74" fmla="*/ 104 w 139"/>
                <a:gd name="T75" fmla="*/ 83 h 198"/>
                <a:gd name="T76" fmla="*/ 106 w 139"/>
                <a:gd name="T77" fmla="*/ 6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98">
                  <a:moveTo>
                    <a:pt x="31" y="4"/>
                  </a:moveTo>
                  <a:cubicBezTo>
                    <a:pt x="31" y="22"/>
                    <a:pt x="31" y="22"/>
                    <a:pt x="31" y="22"/>
                  </a:cubicBezTo>
                  <a:cubicBezTo>
                    <a:pt x="31" y="22"/>
                    <a:pt x="31" y="22"/>
                    <a:pt x="31" y="22"/>
                  </a:cubicBezTo>
                  <a:cubicBezTo>
                    <a:pt x="33" y="20"/>
                    <a:pt x="35" y="17"/>
                    <a:pt x="38" y="14"/>
                  </a:cubicBezTo>
                  <a:cubicBezTo>
                    <a:pt x="40" y="12"/>
                    <a:pt x="44" y="9"/>
                    <a:pt x="47" y="7"/>
                  </a:cubicBezTo>
                  <a:cubicBezTo>
                    <a:pt x="51" y="5"/>
                    <a:pt x="55" y="4"/>
                    <a:pt x="60" y="2"/>
                  </a:cubicBezTo>
                  <a:cubicBezTo>
                    <a:pt x="65" y="1"/>
                    <a:pt x="70" y="0"/>
                    <a:pt x="76" y="0"/>
                  </a:cubicBezTo>
                  <a:cubicBezTo>
                    <a:pt x="85" y="0"/>
                    <a:pt x="94" y="2"/>
                    <a:pt x="101" y="6"/>
                  </a:cubicBezTo>
                  <a:cubicBezTo>
                    <a:pt x="109" y="9"/>
                    <a:pt x="116" y="14"/>
                    <a:pt x="121" y="20"/>
                  </a:cubicBezTo>
                  <a:cubicBezTo>
                    <a:pt x="127" y="26"/>
                    <a:pt x="131" y="33"/>
                    <a:pt x="134" y="41"/>
                  </a:cubicBezTo>
                  <a:cubicBezTo>
                    <a:pt x="137" y="50"/>
                    <a:pt x="139" y="59"/>
                    <a:pt x="139" y="68"/>
                  </a:cubicBezTo>
                  <a:cubicBezTo>
                    <a:pt x="139" y="78"/>
                    <a:pt x="137" y="86"/>
                    <a:pt x="134" y="95"/>
                  </a:cubicBezTo>
                  <a:cubicBezTo>
                    <a:pt x="131" y="103"/>
                    <a:pt x="127" y="110"/>
                    <a:pt x="122" y="117"/>
                  </a:cubicBezTo>
                  <a:cubicBezTo>
                    <a:pt x="116" y="123"/>
                    <a:pt x="110" y="128"/>
                    <a:pt x="102" y="131"/>
                  </a:cubicBezTo>
                  <a:cubicBezTo>
                    <a:pt x="94" y="135"/>
                    <a:pt x="85" y="137"/>
                    <a:pt x="75" y="137"/>
                  </a:cubicBezTo>
                  <a:cubicBezTo>
                    <a:pt x="66" y="137"/>
                    <a:pt x="58" y="135"/>
                    <a:pt x="50" y="131"/>
                  </a:cubicBezTo>
                  <a:cubicBezTo>
                    <a:pt x="42" y="127"/>
                    <a:pt x="37" y="122"/>
                    <a:pt x="32" y="116"/>
                  </a:cubicBezTo>
                  <a:cubicBezTo>
                    <a:pt x="32" y="116"/>
                    <a:pt x="32" y="116"/>
                    <a:pt x="32" y="116"/>
                  </a:cubicBezTo>
                  <a:cubicBezTo>
                    <a:pt x="32" y="198"/>
                    <a:pt x="32" y="198"/>
                    <a:pt x="32" y="198"/>
                  </a:cubicBezTo>
                  <a:cubicBezTo>
                    <a:pt x="0" y="198"/>
                    <a:pt x="0" y="198"/>
                    <a:pt x="0" y="198"/>
                  </a:cubicBezTo>
                  <a:cubicBezTo>
                    <a:pt x="0" y="4"/>
                    <a:pt x="0" y="4"/>
                    <a:pt x="0" y="4"/>
                  </a:cubicBezTo>
                  <a:lnTo>
                    <a:pt x="31" y="4"/>
                  </a:lnTo>
                  <a:close/>
                  <a:moveTo>
                    <a:pt x="106" y="68"/>
                  </a:moveTo>
                  <a:cubicBezTo>
                    <a:pt x="106" y="63"/>
                    <a:pt x="105" y="58"/>
                    <a:pt x="104" y="53"/>
                  </a:cubicBezTo>
                  <a:cubicBezTo>
                    <a:pt x="102" y="48"/>
                    <a:pt x="100" y="44"/>
                    <a:pt x="97" y="40"/>
                  </a:cubicBezTo>
                  <a:cubicBezTo>
                    <a:pt x="94" y="36"/>
                    <a:pt x="90" y="33"/>
                    <a:pt x="85" y="30"/>
                  </a:cubicBezTo>
                  <a:cubicBezTo>
                    <a:pt x="81" y="28"/>
                    <a:pt x="75" y="27"/>
                    <a:pt x="69" y="27"/>
                  </a:cubicBezTo>
                  <a:cubicBezTo>
                    <a:pt x="63" y="27"/>
                    <a:pt x="58" y="28"/>
                    <a:pt x="53" y="30"/>
                  </a:cubicBezTo>
                  <a:cubicBezTo>
                    <a:pt x="48" y="33"/>
                    <a:pt x="44" y="36"/>
                    <a:pt x="41" y="40"/>
                  </a:cubicBezTo>
                  <a:cubicBezTo>
                    <a:pt x="38" y="44"/>
                    <a:pt x="35" y="49"/>
                    <a:pt x="33" y="54"/>
                  </a:cubicBezTo>
                  <a:cubicBezTo>
                    <a:pt x="32" y="59"/>
                    <a:pt x="31" y="64"/>
                    <a:pt x="31" y="69"/>
                  </a:cubicBezTo>
                  <a:cubicBezTo>
                    <a:pt x="31" y="74"/>
                    <a:pt x="32" y="79"/>
                    <a:pt x="33" y="84"/>
                  </a:cubicBezTo>
                  <a:cubicBezTo>
                    <a:pt x="35" y="88"/>
                    <a:pt x="38" y="93"/>
                    <a:pt x="41" y="97"/>
                  </a:cubicBezTo>
                  <a:cubicBezTo>
                    <a:pt x="44" y="101"/>
                    <a:pt x="48" y="104"/>
                    <a:pt x="53" y="106"/>
                  </a:cubicBezTo>
                  <a:cubicBezTo>
                    <a:pt x="58" y="109"/>
                    <a:pt x="63" y="110"/>
                    <a:pt x="69" y="110"/>
                  </a:cubicBezTo>
                  <a:cubicBezTo>
                    <a:pt x="75" y="110"/>
                    <a:pt x="81" y="109"/>
                    <a:pt x="85" y="106"/>
                  </a:cubicBezTo>
                  <a:cubicBezTo>
                    <a:pt x="90" y="104"/>
                    <a:pt x="94" y="101"/>
                    <a:pt x="97" y="97"/>
                  </a:cubicBezTo>
                  <a:cubicBezTo>
                    <a:pt x="100" y="93"/>
                    <a:pt x="102" y="88"/>
                    <a:pt x="104" y="83"/>
                  </a:cubicBezTo>
                  <a:cubicBezTo>
                    <a:pt x="105" y="78"/>
                    <a:pt x="106" y="73"/>
                    <a:pt x="106" y="68"/>
                  </a:cubicBezTo>
                  <a:close/>
                </a:path>
              </a:pathLst>
            </a:custGeom>
            <a:solidFill>
              <a:srgbClr val="A72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D39168FC-F142-4F8E-B206-F4F4F195BD9D}"/>
                </a:ext>
              </a:extLst>
            </p:cNvPr>
            <p:cNvSpPr>
              <a:spLocks noChangeArrowheads="1"/>
            </p:cNvSpPr>
            <p:nvPr/>
          </p:nvSpPr>
          <p:spPr bwMode="auto">
            <a:xfrm>
              <a:off x="2762250" y="1177925"/>
              <a:ext cx="109538" cy="682625"/>
            </a:xfrm>
            <a:prstGeom prst="rect">
              <a:avLst/>
            </a:prstGeom>
            <a:solidFill>
              <a:srgbClr val="A720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7D06D2C2-FF7C-4DEF-8991-D1F7C3A51DDE}"/>
                </a:ext>
              </a:extLst>
            </p:cNvPr>
            <p:cNvSpPr>
              <a:spLocks noEditPoints="1"/>
            </p:cNvSpPr>
            <p:nvPr/>
          </p:nvSpPr>
          <p:spPr bwMode="auto">
            <a:xfrm>
              <a:off x="2925763" y="1412875"/>
              <a:ext cx="434975" cy="460375"/>
            </a:xfrm>
            <a:custGeom>
              <a:avLst/>
              <a:gdLst>
                <a:gd name="T0" fmla="*/ 131 w 131"/>
                <a:gd name="T1" fmla="*/ 70 h 137"/>
                <a:gd name="T2" fmla="*/ 131 w 131"/>
                <a:gd name="T3" fmla="*/ 75 h 137"/>
                <a:gd name="T4" fmla="*/ 131 w 131"/>
                <a:gd name="T5" fmla="*/ 79 h 137"/>
                <a:gd name="T6" fmla="*/ 33 w 131"/>
                <a:gd name="T7" fmla="*/ 79 h 137"/>
                <a:gd name="T8" fmla="*/ 36 w 131"/>
                <a:gd name="T9" fmla="*/ 92 h 137"/>
                <a:gd name="T10" fmla="*/ 45 w 131"/>
                <a:gd name="T11" fmla="*/ 102 h 137"/>
                <a:gd name="T12" fmla="*/ 56 w 131"/>
                <a:gd name="T13" fmla="*/ 108 h 137"/>
                <a:gd name="T14" fmla="*/ 70 w 131"/>
                <a:gd name="T15" fmla="*/ 111 h 137"/>
                <a:gd name="T16" fmla="*/ 90 w 131"/>
                <a:gd name="T17" fmla="*/ 106 h 137"/>
                <a:gd name="T18" fmla="*/ 104 w 131"/>
                <a:gd name="T19" fmla="*/ 94 h 137"/>
                <a:gd name="T20" fmla="*/ 125 w 131"/>
                <a:gd name="T21" fmla="*/ 111 h 137"/>
                <a:gd name="T22" fmla="*/ 70 w 131"/>
                <a:gd name="T23" fmla="*/ 137 h 137"/>
                <a:gd name="T24" fmla="*/ 42 w 131"/>
                <a:gd name="T25" fmla="*/ 132 h 137"/>
                <a:gd name="T26" fmla="*/ 20 w 131"/>
                <a:gd name="T27" fmla="*/ 119 h 137"/>
                <a:gd name="T28" fmla="*/ 6 w 131"/>
                <a:gd name="T29" fmla="*/ 98 h 137"/>
                <a:gd name="T30" fmla="*/ 0 w 131"/>
                <a:gd name="T31" fmla="*/ 69 h 137"/>
                <a:gd name="T32" fmla="*/ 6 w 131"/>
                <a:gd name="T33" fmla="*/ 41 h 137"/>
                <a:gd name="T34" fmla="*/ 20 w 131"/>
                <a:gd name="T35" fmla="*/ 19 h 137"/>
                <a:gd name="T36" fmla="*/ 42 w 131"/>
                <a:gd name="T37" fmla="*/ 5 h 137"/>
                <a:gd name="T38" fmla="*/ 69 w 131"/>
                <a:gd name="T39" fmla="*/ 0 h 137"/>
                <a:gd name="T40" fmla="*/ 94 w 131"/>
                <a:gd name="T41" fmla="*/ 5 h 137"/>
                <a:gd name="T42" fmla="*/ 113 w 131"/>
                <a:gd name="T43" fmla="*/ 18 h 137"/>
                <a:gd name="T44" fmla="*/ 126 w 131"/>
                <a:gd name="T45" fmla="*/ 40 h 137"/>
                <a:gd name="T46" fmla="*/ 131 w 131"/>
                <a:gd name="T47" fmla="*/ 70 h 137"/>
                <a:gd name="T48" fmla="*/ 99 w 131"/>
                <a:gd name="T49" fmla="*/ 56 h 137"/>
                <a:gd name="T50" fmla="*/ 97 w 131"/>
                <a:gd name="T51" fmla="*/ 44 h 137"/>
                <a:gd name="T52" fmla="*/ 92 w 131"/>
                <a:gd name="T53" fmla="*/ 34 h 137"/>
                <a:gd name="T54" fmla="*/ 82 w 131"/>
                <a:gd name="T55" fmla="*/ 27 h 137"/>
                <a:gd name="T56" fmla="*/ 68 w 131"/>
                <a:gd name="T57" fmla="*/ 25 h 137"/>
                <a:gd name="T58" fmla="*/ 44 w 131"/>
                <a:gd name="T59" fmla="*/ 33 h 137"/>
                <a:gd name="T60" fmla="*/ 33 w 131"/>
                <a:gd name="T61" fmla="*/ 56 h 137"/>
                <a:gd name="T62" fmla="*/ 99 w 131"/>
                <a:gd name="T63" fmla="*/ 5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7">
                  <a:moveTo>
                    <a:pt x="131" y="70"/>
                  </a:moveTo>
                  <a:cubicBezTo>
                    <a:pt x="131" y="72"/>
                    <a:pt x="131" y="73"/>
                    <a:pt x="131" y="75"/>
                  </a:cubicBezTo>
                  <a:cubicBezTo>
                    <a:pt x="131" y="76"/>
                    <a:pt x="131" y="77"/>
                    <a:pt x="131" y="79"/>
                  </a:cubicBezTo>
                  <a:cubicBezTo>
                    <a:pt x="33" y="79"/>
                    <a:pt x="33" y="79"/>
                    <a:pt x="33" y="79"/>
                  </a:cubicBezTo>
                  <a:cubicBezTo>
                    <a:pt x="33" y="83"/>
                    <a:pt x="34" y="88"/>
                    <a:pt x="36" y="92"/>
                  </a:cubicBezTo>
                  <a:cubicBezTo>
                    <a:pt x="38" y="95"/>
                    <a:pt x="41" y="99"/>
                    <a:pt x="45" y="102"/>
                  </a:cubicBezTo>
                  <a:cubicBezTo>
                    <a:pt x="48" y="104"/>
                    <a:pt x="52" y="107"/>
                    <a:pt x="56" y="108"/>
                  </a:cubicBezTo>
                  <a:cubicBezTo>
                    <a:pt x="60" y="110"/>
                    <a:pt x="65" y="111"/>
                    <a:pt x="70" y="111"/>
                  </a:cubicBezTo>
                  <a:cubicBezTo>
                    <a:pt x="78" y="111"/>
                    <a:pt x="84" y="109"/>
                    <a:pt x="90" y="106"/>
                  </a:cubicBezTo>
                  <a:cubicBezTo>
                    <a:pt x="96" y="103"/>
                    <a:pt x="100" y="99"/>
                    <a:pt x="104" y="94"/>
                  </a:cubicBezTo>
                  <a:cubicBezTo>
                    <a:pt x="125" y="111"/>
                    <a:pt x="125" y="111"/>
                    <a:pt x="125" y="111"/>
                  </a:cubicBezTo>
                  <a:cubicBezTo>
                    <a:pt x="112" y="128"/>
                    <a:pt x="94" y="137"/>
                    <a:pt x="70" y="137"/>
                  </a:cubicBezTo>
                  <a:cubicBezTo>
                    <a:pt x="60" y="137"/>
                    <a:pt x="51" y="135"/>
                    <a:pt x="42" y="132"/>
                  </a:cubicBezTo>
                  <a:cubicBezTo>
                    <a:pt x="34" y="129"/>
                    <a:pt x="26" y="125"/>
                    <a:pt x="20" y="119"/>
                  </a:cubicBezTo>
                  <a:cubicBezTo>
                    <a:pt x="14" y="113"/>
                    <a:pt x="9" y="106"/>
                    <a:pt x="6" y="98"/>
                  </a:cubicBezTo>
                  <a:cubicBezTo>
                    <a:pt x="2" y="89"/>
                    <a:pt x="0" y="80"/>
                    <a:pt x="0" y="69"/>
                  </a:cubicBezTo>
                  <a:cubicBezTo>
                    <a:pt x="0" y="59"/>
                    <a:pt x="2" y="50"/>
                    <a:pt x="6" y="41"/>
                  </a:cubicBezTo>
                  <a:cubicBezTo>
                    <a:pt x="9" y="33"/>
                    <a:pt x="14" y="25"/>
                    <a:pt x="20" y="19"/>
                  </a:cubicBezTo>
                  <a:cubicBezTo>
                    <a:pt x="26" y="13"/>
                    <a:pt x="33" y="9"/>
                    <a:pt x="42" y="5"/>
                  </a:cubicBezTo>
                  <a:cubicBezTo>
                    <a:pt x="50" y="2"/>
                    <a:pt x="59" y="0"/>
                    <a:pt x="69" y="0"/>
                  </a:cubicBezTo>
                  <a:cubicBezTo>
                    <a:pt x="78" y="0"/>
                    <a:pt x="86" y="2"/>
                    <a:pt x="94" y="5"/>
                  </a:cubicBezTo>
                  <a:cubicBezTo>
                    <a:pt x="101" y="8"/>
                    <a:pt x="108" y="12"/>
                    <a:pt x="113" y="18"/>
                  </a:cubicBezTo>
                  <a:cubicBezTo>
                    <a:pt x="119" y="24"/>
                    <a:pt x="123" y="31"/>
                    <a:pt x="126" y="40"/>
                  </a:cubicBezTo>
                  <a:cubicBezTo>
                    <a:pt x="130" y="48"/>
                    <a:pt x="131" y="59"/>
                    <a:pt x="131" y="70"/>
                  </a:cubicBezTo>
                  <a:close/>
                  <a:moveTo>
                    <a:pt x="99" y="56"/>
                  </a:moveTo>
                  <a:cubicBezTo>
                    <a:pt x="99" y="52"/>
                    <a:pt x="98" y="48"/>
                    <a:pt x="97" y="44"/>
                  </a:cubicBezTo>
                  <a:cubicBezTo>
                    <a:pt x="96" y="40"/>
                    <a:pt x="94" y="37"/>
                    <a:pt x="92" y="34"/>
                  </a:cubicBezTo>
                  <a:cubicBezTo>
                    <a:pt x="89" y="31"/>
                    <a:pt x="86" y="29"/>
                    <a:pt x="82" y="27"/>
                  </a:cubicBezTo>
                  <a:cubicBezTo>
                    <a:pt x="78" y="25"/>
                    <a:pt x="74" y="25"/>
                    <a:pt x="68" y="25"/>
                  </a:cubicBezTo>
                  <a:cubicBezTo>
                    <a:pt x="59" y="25"/>
                    <a:pt x="51" y="27"/>
                    <a:pt x="44" y="33"/>
                  </a:cubicBezTo>
                  <a:cubicBezTo>
                    <a:pt x="37" y="39"/>
                    <a:pt x="33" y="47"/>
                    <a:pt x="33" y="56"/>
                  </a:cubicBezTo>
                  <a:lnTo>
                    <a:pt x="99" y="56"/>
                  </a:lnTo>
                  <a:close/>
                </a:path>
              </a:pathLst>
            </a:custGeom>
            <a:solidFill>
              <a:srgbClr val="A72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87FCAB25-D37A-439A-9F72-EAFBCAEDA616}"/>
                </a:ext>
              </a:extLst>
            </p:cNvPr>
            <p:cNvSpPr>
              <a:spLocks/>
            </p:cNvSpPr>
            <p:nvPr/>
          </p:nvSpPr>
          <p:spPr bwMode="auto">
            <a:xfrm>
              <a:off x="3394075" y="1446213"/>
              <a:ext cx="219075" cy="322263"/>
            </a:xfrm>
            <a:custGeom>
              <a:avLst/>
              <a:gdLst>
                <a:gd name="T0" fmla="*/ 55 w 138"/>
                <a:gd name="T1" fmla="*/ 203 h 203"/>
                <a:gd name="T2" fmla="*/ 34 w 138"/>
                <a:gd name="T3" fmla="*/ 182 h 203"/>
                <a:gd name="T4" fmla="*/ 97 w 138"/>
                <a:gd name="T5" fmla="*/ 119 h 203"/>
                <a:gd name="T6" fmla="*/ 0 w 138"/>
                <a:gd name="T7" fmla="*/ 21 h 203"/>
                <a:gd name="T8" fmla="*/ 21 w 138"/>
                <a:gd name="T9" fmla="*/ 0 h 203"/>
                <a:gd name="T10" fmla="*/ 138 w 138"/>
                <a:gd name="T11" fmla="*/ 119 h 203"/>
                <a:gd name="T12" fmla="*/ 55 w 138"/>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138" h="203">
                  <a:moveTo>
                    <a:pt x="55" y="203"/>
                  </a:moveTo>
                  <a:lnTo>
                    <a:pt x="34" y="182"/>
                  </a:lnTo>
                  <a:lnTo>
                    <a:pt x="97" y="119"/>
                  </a:lnTo>
                  <a:lnTo>
                    <a:pt x="0" y="21"/>
                  </a:lnTo>
                  <a:lnTo>
                    <a:pt x="21" y="0"/>
                  </a:lnTo>
                  <a:lnTo>
                    <a:pt x="138" y="119"/>
                  </a:lnTo>
                  <a:lnTo>
                    <a:pt x="55" y="203"/>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9">
              <a:extLst>
                <a:ext uri="{FF2B5EF4-FFF2-40B4-BE49-F238E27FC236}">
                  <a16:creationId xmlns:a16="http://schemas.microsoft.com/office/drawing/2014/main" id="{B8CA8662-A035-4432-8F7A-2D665A577063}"/>
                </a:ext>
              </a:extLst>
            </p:cNvPr>
            <p:cNvSpPr>
              <a:spLocks noChangeArrowheads="1"/>
            </p:cNvSpPr>
            <p:nvPr/>
          </p:nvSpPr>
          <p:spPr bwMode="auto">
            <a:xfrm>
              <a:off x="3394075" y="1587500"/>
              <a:ext cx="87313" cy="87313"/>
            </a:xfrm>
            <a:prstGeom prst="ellipse">
              <a:avLst/>
            </a:pr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E6858D62-A265-4385-A8D2-12C41E8B5603}"/>
                </a:ext>
              </a:extLst>
            </p:cNvPr>
            <p:cNvSpPr>
              <a:spLocks/>
            </p:cNvSpPr>
            <p:nvPr/>
          </p:nvSpPr>
          <p:spPr bwMode="auto">
            <a:xfrm>
              <a:off x="3679825" y="1503363"/>
              <a:ext cx="217488" cy="319088"/>
            </a:xfrm>
            <a:custGeom>
              <a:avLst/>
              <a:gdLst>
                <a:gd name="T0" fmla="*/ 118 w 137"/>
                <a:gd name="T1" fmla="*/ 201 h 201"/>
                <a:gd name="T2" fmla="*/ 0 w 137"/>
                <a:gd name="T3" fmla="*/ 83 h 201"/>
                <a:gd name="T4" fmla="*/ 82 w 137"/>
                <a:gd name="T5" fmla="*/ 0 h 201"/>
                <a:gd name="T6" fmla="*/ 103 w 137"/>
                <a:gd name="T7" fmla="*/ 19 h 201"/>
                <a:gd name="T8" fmla="*/ 40 w 137"/>
                <a:gd name="T9" fmla="*/ 83 h 201"/>
                <a:gd name="T10" fmla="*/ 137 w 137"/>
                <a:gd name="T11" fmla="*/ 182 h 201"/>
                <a:gd name="T12" fmla="*/ 118 w 137"/>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137" h="201">
                  <a:moveTo>
                    <a:pt x="118" y="201"/>
                  </a:moveTo>
                  <a:lnTo>
                    <a:pt x="0" y="83"/>
                  </a:lnTo>
                  <a:lnTo>
                    <a:pt x="82" y="0"/>
                  </a:lnTo>
                  <a:lnTo>
                    <a:pt x="103" y="19"/>
                  </a:lnTo>
                  <a:lnTo>
                    <a:pt x="40" y="83"/>
                  </a:lnTo>
                  <a:lnTo>
                    <a:pt x="137" y="182"/>
                  </a:lnTo>
                  <a:lnTo>
                    <a:pt x="118" y="201"/>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21">
              <a:extLst>
                <a:ext uri="{FF2B5EF4-FFF2-40B4-BE49-F238E27FC236}">
                  <a16:creationId xmlns:a16="http://schemas.microsoft.com/office/drawing/2014/main" id="{E41F62C3-F2F7-4946-95A3-17DF099381D2}"/>
                </a:ext>
              </a:extLst>
            </p:cNvPr>
            <p:cNvSpPr>
              <a:spLocks noChangeArrowheads="1"/>
            </p:cNvSpPr>
            <p:nvPr/>
          </p:nvSpPr>
          <p:spPr bwMode="auto">
            <a:xfrm>
              <a:off x="3813175" y="1598613"/>
              <a:ext cx="87313" cy="87313"/>
            </a:xfrm>
            <a:prstGeom prst="ellipse">
              <a:avLst/>
            </a:pr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B91C9842-6B14-4569-93FD-7A3252E2560F}"/>
                </a:ext>
              </a:extLst>
            </p:cNvPr>
            <p:cNvSpPr>
              <a:spLocks/>
            </p:cNvSpPr>
            <p:nvPr/>
          </p:nvSpPr>
          <p:spPr bwMode="auto">
            <a:xfrm>
              <a:off x="3460750" y="1668463"/>
              <a:ext cx="315913" cy="222250"/>
            </a:xfrm>
            <a:custGeom>
              <a:avLst/>
              <a:gdLst>
                <a:gd name="T0" fmla="*/ 19 w 199"/>
                <a:gd name="T1" fmla="*/ 140 h 140"/>
                <a:gd name="T2" fmla="*/ 0 w 199"/>
                <a:gd name="T3" fmla="*/ 119 h 140"/>
                <a:gd name="T4" fmla="*/ 117 w 199"/>
                <a:gd name="T5" fmla="*/ 0 h 140"/>
                <a:gd name="T6" fmla="*/ 199 w 199"/>
                <a:gd name="T7" fmla="*/ 85 h 140"/>
                <a:gd name="T8" fmla="*/ 180 w 199"/>
                <a:gd name="T9" fmla="*/ 104 h 140"/>
                <a:gd name="T10" fmla="*/ 117 w 199"/>
                <a:gd name="T11" fmla="*/ 42 h 140"/>
                <a:gd name="T12" fmla="*/ 19 w 199"/>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99" h="140">
                  <a:moveTo>
                    <a:pt x="19" y="140"/>
                  </a:moveTo>
                  <a:lnTo>
                    <a:pt x="0" y="119"/>
                  </a:lnTo>
                  <a:lnTo>
                    <a:pt x="117" y="0"/>
                  </a:lnTo>
                  <a:lnTo>
                    <a:pt x="199" y="85"/>
                  </a:lnTo>
                  <a:lnTo>
                    <a:pt x="180" y="104"/>
                  </a:lnTo>
                  <a:lnTo>
                    <a:pt x="117" y="42"/>
                  </a:lnTo>
                  <a:lnTo>
                    <a:pt x="19" y="140"/>
                  </a:lnTo>
                  <a:close/>
                </a:path>
              </a:pathLst>
            </a:custGeom>
            <a:solidFill>
              <a:srgbClr val="A72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23">
              <a:extLst>
                <a:ext uri="{FF2B5EF4-FFF2-40B4-BE49-F238E27FC236}">
                  <a16:creationId xmlns:a16="http://schemas.microsoft.com/office/drawing/2014/main" id="{AE59D738-2CE2-403B-9D84-CEDECDD3A7C5}"/>
                </a:ext>
              </a:extLst>
            </p:cNvPr>
            <p:cNvSpPr>
              <a:spLocks noChangeArrowheads="1"/>
            </p:cNvSpPr>
            <p:nvPr/>
          </p:nvSpPr>
          <p:spPr bwMode="auto">
            <a:xfrm>
              <a:off x="3597275" y="1803400"/>
              <a:ext cx="85725" cy="87313"/>
            </a:xfrm>
            <a:prstGeom prst="ellipse">
              <a:avLst/>
            </a:prstGeom>
            <a:solidFill>
              <a:srgbClr val="A72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a:extLst>
                <a:ext uri="{FF2B5EF4-FFF2-40B4-BE49-F238E27FC236}">
                  <a16:creationId xmlns:a16="http://schemas.microsoft.com/office/drawing/2014/main" id="{91F86804-D530-40FE-B578-8DC8CFE093B7}"/>
                </a:ext>
              </a:extLst>
            </p:cNvPr>
            <p:cNvSpPr>
              <a:spLocks/>
            </p:cNvSpPr>
            <p:nvPr/>
          </p:nvSpPr>
          <p:spPr bwMode="auto">
            <a:xfrm>
              <a:off x="3514725" y="1382713"/>
              <a:ext cx="319088" cy="219075"/>
            </a:xfrm>
            <a:custGeom>
              <a:avLst/>
              <a:gdLst>
                <a:gd name="T0" fmla="*/ 83 w 201"/>
                <a:gd name="T1" fmla="*/ 138 h 138"/>
                <a:gd name="T2" fmla="*/ 0 w 201"/>
                <a:gd name="T3" fmla="*/ 55 h 138"/>
                <a:gd name="T4" fmla="*/ 21 w 201"/>
                <a:gd name="T5" fmla="*/ 34 h 138"/>
                <a:gd name="T6" fmla="*/ 83 w 201"/>
                <a:gd name="T7" fmla="*/ 97 h 138"/>
                <a:gd name="T8" fmla="*/ 180 w 201"/>
                <a:gd name="T9" fmla="*/ 0 h 138"/>
                <a:gd name="T10" fmla="*/ 201 w 201"/>
                <a:gd name="T11" fmla="*/ 19 h 138"/>
                <a:gd name="T12" fmla="*/ 83 w 201"/>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201" h="138">
                  <a:moveTo>
                    <a:pt x="83" y="138"/>
                  </a:moveTo>
                  <a:lnTo>
                    <a:pt x="0" y="55"/>
                  </a:lnTo>
                  <a:lnTo>
                    <a:pt x="21" y="34"/>
                  </a:lnTo>
                  <a:lnTo>
                    <a:pt x="83" y="97"/>
                  </a:lnTo>
                  <a:lnTo>
                    <a:pt x="180" y="0"/>
                  </a:lnTo>
                  <a:lnTo>
                    <a:pt x="201" y="19"/>
                  </a:lnTo>
                  <a:lnTo>
                    <a:pt x="83" y="138"/>
                  </a:lnTo>
                  <a:close/>
                </a:path>
              </a:pathLst>
            </a:custGeom>
            <a:solidFill>
              <a:srgbClr val="A72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25">
              <a:extLst>
                <a:ext uri="{FF2B5EF4-FFF2-40B4-BE49-F238E27FC236}">
                  <a16:creationId xmlns:a16="http://schemas.microsoft.com/office/drawing/2014/main" id="{6DBCCF55-BE0B-4C68-B254-C57ABA9D66A0}"/>
                </a:ext>
              </a:extLst>
            </p:cNvPr>
            <p:cNvSpPr>
              <a:spLocks noChangeArrowheads="1"/>
            </p:cNvSpPr>
            <p:nvPr/>
          </p:nvSpPr>
          <p:spPr bwMode="auto">
            <a:xfrm>
              <a:off x="3606800" y="1379538"/>
              <a:ext cx="87313" cy="87313"/>
            </a:xfrm>
            <a:prstGeom prst="ellipse">
              <a:avLst/>
            </a:prstGeom>
            <a:solidFill>
              <a:srgbClr val="A72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reeform: Shape 32">
            <a:extLst>
              <a:ext uri="{FF2B5EF4-FFF2-40B4-BE49-F238E27FC236}">
                <a16:creationId xmlns:a16="http://schemas.microsoft.com/office/drawing/2014/main" id="{6D4CDEB4-1C3A-4983-9F48-FA95585156D9}"/>
              </a:ext>
            </a:extLst>
          </p:cNvPr>
          <p:cNvSpPr/>
          <p:nvPr userDrawn="1"/>
        </p:nvSpPr>
        <p:spPr>
          <a:xfrm>
            <a:off x="11556059" y="1"/>
            <a:ext cx="563676" cy="720811"/>
          </a:xfrm>
          <a:custGeom>
            <a:avLst/>
            <a:gdLst>
              <a:gd name="connsiteX0" fmla="*/ 0 w 563676"/>
              <a:gd name="connsiteY0" fmla="*/ 0 h 720811"/>
              <a:gd name="connsiteX1" fmla="*/ 563676 w 563676"/>
              <a:gd name="connsiteY1" fmla="*/ 0 h 720811"/>
              <a:gd name="connsiteX2" fmla="*/ 563675 w 563676"/>
              <a:gd name="connsiteY2" fmla="*/ 438973 h 720811"/>
              <a:gd name="connsiteX3" fmla="*/ 281837 w 563676"/>
              <a:gd name="connsiteY3" fmla="*/ 720811 h 720811"/>
              <a:gd name="connsiteX4" fmla="*/ 281838 w 563676"/>
              <a:gd name="connsiteY4" fmla="*/ 720810 h 720811"/>
              <a:gd name="connsiteX5" fmla="*/ 0 w 563676"/>
              <a:gd name="connsiteY5" fmla="*/ 438972 h 7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676" h="720811">
                <a:moveTo>
                  <a:pt x="0" y="0"/>
                </a:moveTo>
                <a:lnTo>
                  <a:pt x="563676" y="0"/>
                </a:lnTo>
                <a:lnTo>
                  <a:pt x="563675" y="438973"/>
                </a:lnTo>
                <a:cubicBezTo>
                  <a:pt x="563675" y="594628"/>
                  <a:pt x="437492" y="720811"/>
                  <a:pt x="281837" y="720811"/>
                </a:cubicBezTo>
                <a:lnTo>
                  <a:pt x="281838" y="720810"/>
                </a:lnTo>
                <a:cubicBezTo>
                  <a:pt x="126183" y="720810"/>
                  <a:pt x="0" y="594627"/>
                  <a:pt x="0" y="438972"/>
                </a:cubicBezTo>
                <a:close/>
              </a:path>
            </a:pathLst>
          </a:custGeom>
          <a:gradFill>
            <a:gsLst>
              <a:gs pos="0">
                <a:srgbClr val="41A1C7"/>
              </a:gs>
              <a:gs pos="100000">
                <a:srgbClr val="00548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lide Number Placeholder 5">
            <a:extLst>
              <a:ext uri="{FF2B5EF4-FFF2-40B4-BE49-F238E27FC236}">
                <a16:creationId xmlns:a16="http://schemas.microsoft.com/office/drawing/2014/main" id="{4A7CB0D0-2294-4C21-A1CB-8A580F5CA183}"/>
              </a:ext>
            </a:extLst>
          </p:cNvPr>
          <p:cNvSpPr>
            <a:spLocks noGrp="1"/>
          </p:cNvSpPr>
          <p:nvPr>
            <p:ph type="sldNum" sz="quarter" idx="4"/>
          </p:nvPr>
        </p:nvSpPr>
        <p:spPr>
          <a:xfrm>
            <a:off x="9233515" y="172983"/>
            <a:ext cx="2743200" cy="365125"/>
          </a:xfrm>
          <a:prstGeom prst="rect">
            <a:avLst/>
          </a:prstGeom>
        </p:spPr>
        <p:txBody>
          <a:bodyPr vert="horz" lIns="91440" tIns="45720" rIns="91440" bIns="45720" rtlCol="0" anchor="ctr"/>
          <a:lstStyle>
            <a:lvl1pPr algn="r">
              <a:defRPr sz="1200">
                <a:solidFill>
                  <a:schemeClr val="bg1"/>
                </a:solidFill>
              </a:defRPr>
            </a:lvl1pPr>
          </a:lstStyle>
          <a:p>
            <a:fld id="{8451DE17-8031-4F2F-8254-3EBE03EFB193}" type="slidenum">
              <a:rPr lang="en-US" smtClean="0"/>
              <a:pPr/>
              <a:t>‹#›</a:t>
            </a:fld>
            <a:endParaRPr lang="en-US"/>
          </a:p>
        </p:txBody>
      </p:sp>
    </p:spTree>
    <p:extLst>
      <p:ext uri="{BB962C8B-B14F-4D97-AF65-F5344CB8AC3E}">
        <p14:creationId xmlns:p14="http://schemas.microsoft.com/office/powerpoint/2010/main" val="384698472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15A3E-E194-406E-8052-88EDD0D18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10A17-4D3B-480D-A7C0-28C2B745DB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D002CD-3D79-46E0-97CA-2C99A1599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7E18AC-8D48-40B5-B47B-2383FC5E51B7}"/>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6" name="Footer Placeholder 5">
            <a:extLst>
              <a:ext uri="{FF2B5EF4-FFF2-40B4-BE49-F238E27FC236}">
                <a16:creationId xmlns:a16="http://schemas.microsoft.com/office/drawing/2014/main" id="{DB5332AC-758C-4B6E-8585-F1C105BA5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D4604C-0818-42D3-AE83-FCF231744AD0}"/>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146945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38DA9-E067-4926-8F54-50DA8BF4FC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9A9F27-4F5E-4806-938D-2FA05740F2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2F1EFD-0569-4400-A9A2-D975DA9179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71828E-0357-4640-827A-C82771EC8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B453DD-84F5-4F1B-9E6D-DA28CAECD8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7F7FAE-5375-45B9-9BA6-49F264A14850}"/>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8" name="Footer Placeholder 7">
            <a:extLst>
              <a:ext uri="{FF2B5EF4-FFF2-40B4-BE49-F238E27FC236}">
                <a16:creationId xmlns:a16="http://schemas.microsoft.com/office/drawing/2014/main" id="{B252D970-FA48-4079-96F4-F2BAEC731C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21341D-EB1B-4997-AF03-4C8F0C0E3766}"/>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318288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DAE09-A29F-4F10-A4B9-4E3ACA65FB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8CF398-5383-4A91-BEBF-17625B37F614}"/>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4" name="Footer Placeholder 3">
            <a:extLst>
              <a:ext uri="{FF2B5EF4-FFF2-40B4-BE49-F238E27FC236}">
                <a16:creationId xmlns:a16="http://schemas.microsoft.com/office/drawing/2014/main" id="{6859CA84-2BBE-4B4D-9301-DA60B9B81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1F1324-C5C7-47C8-A073-8F02EF3A8DD3}"/>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384999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498F62-222E-48E3-A66C-988A33B307C4}"/>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3" name="Footer Placeholder 2">
            <a:extLst>
              <a:ext uri="{FF2B5EF4-FFF2-40B4-BE49-F238E27FC236}">
                <a16:creationId xmlns:a16="http://schemas.microsoft.com/office/drawing/2014/main" id="{DD0ECED6-B21A-44A4-A594-8A533D5986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93A287-2E59-476F-9602-E61721085441}"/>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1857829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125CA-4DDF-49C7-930E-7C7100061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61D5A-54D2-411A-AA88-75EFD43BA8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1B377-5FFE-4BD7-9A89-2C64B65AD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1DE2D-1A1B-4AEB-B08C-C25A47A9506D}"/>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6" name="Footer Placeholder 5">
            <a:extLst>
              <a:ext uri="{FF2B5EF4-FFF2-40B4-BE49-F238E27FC236}">
                <a16:creationId xmlns:a16="http://schemas.microsoft.com/office/drawing/2014/main" id="{870D13EA-A44A-4F36-AD26-82F6C9125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D4FCE-84B6-4B05-990B-5BE1099A32EE}"/>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95773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1BD8-426C-478E-9CF8-60F91F8976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5D7602-2942-428A-9D36-4D328395CD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333CB2-0FE8-4D66-A6F7-66D0FF3EA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F55DDA-0703-4839-A01B-0CE444836371}"/>
              </a:ext>
            </a:extLst>
          </p:cNvPr>
          <p:cNvSpPr>
            <a:spLocks noGrp="1"/>
          </p:cNvSpPr>
          <p:nvPr>
            <p:ph type="dt" sz="half" idx="10"/>
          </p:nvPr>
        </p:nvSpPr>
        <p:spPr/>
        <p:txBody>
          <a:bodyPr/>
          <a:lstStyle/>
          <a:p>
            <a:fld id="{5D8D1DF1-8BC0-4F80-97BB-0D3137CA1430}" type="datetimeFigureOut">
              <a:rPr lang="en-US" smtClean="0"/>
              <a:t>11/28/2021</a:t>
            </a:fld>
            <a:endParaRPr lang="en-US"/>
          </a:p>
        </p:txBody>
      </p:sp>
      <p:sp>
        <p:nvSpPr>
          <p:cNvPr id="6" name="Footer Placeholder 5">
            <a:extLst>
              <a:ext uri="{FF2B5EF4-FFF2-40B4-BE49-F238E27FC236}">
                <a16:creationId xmlns:a16="http://schemas.microsoft.com/office/drawing/2014/main" id="{0ED71BD3-19D7-448D-AB8E-2AD8C98304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E2F56D-E0D6-4B64-AA28-309104122C88}"/>
              </a:ext>
            </a:extLst>
          </p:cNvPr>
          <p:cNvSpPr>
            <a:spLocks noGrp="1"/>
          </p:cNvSpPr>
          <p:nvPr>
            <p:ph type="sldNum" sz="quarter" idx="12"/>
          </p:nvPr>
        </p:nvSpPr>
        <p:spPr/>
        <p:txBody>
          <a:bodyPr/>
          <a:lstStyle/>
          <a:p>
            <a:fld id="{B5CF4E3B-B176-419A-A710-A13E414A91AC}" type="slidenum">
              <a:rPr lang="en-US" smtClean="0"/>
              <a:t>‹#›</a:t>
            </a:fld>
            <a:endParaRPr lang="en-US"/>
          </a:p>
        </p:txBody>
      </p:sp>
    </p:spTree>
    <p:extLst>
      <p:ext uri="{BB962C8B-B14F-4D97-AF65-F5344CB8AC3E}">
        <p14:creationId xmlns:p14="http://schemas.microsoft.com/office/powerpoint/2010/main" val="1822834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D28EB-B4AF-4224-A95F-B8B29EDE01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92382E-AB99-464B-B623-3B0EFB14A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9952C-4F31-4F33-8A3D-FDBCBF2A3B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8D1DF1-8BC0-4F80-97BB-0D3137CA1430}" type="datetimeFigureOut">
              <a:rPr lang="en-US" smtClean="0"/>
              <a:t>11/28/2021</a:t>
            </a:fld>
            <a:endParaRPr lang="en-US"/>
          </a:p>
        </p:txBody>
      </p:sp>
      <p:sp>
        <p:nvSpPr>
          <p:cNvPr id="5" name="Footer Placeholder 4">
            <a:extLst>
              <a:ext uri="{FF2B5EF4-FFF2-40B4-BE49-F238E27FC236}">
                <a16:creationId xmlns:a16="http://schemas.microsoft.com/office/drawing/2014/main" id="{F1F6DD39-D48F-4395-A264-AC34732030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6380A0-3F9D-46DF-AE0E-D7D9C7728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F4E3B-B176-419A-A710-A13E414A91AC}" type="slidenum">
              <a:rPr lang="en-US" smtClean="0"/>
              <a:t>‹#›</a:t>
            </a:fld>
            <a:endParaRPr lang="en-US"/>
          </a:p>
        </p:txBody>
      </p:sp>
    </p:spTree>
    <p:extLst>
      <p:ext uri="{BB962C8B-B14F-4D97-AF65-F5344CB8AC3E}">
        <p14:creationId xmlns:p14="http://schemas.microsoft.com/office/powerpoint/2010/main" val="3651372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536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1" r:id="rId3"/>
    <p:sldLayoutId id="2147483669" r:id="rId4"/>
    <p:sldLayoutId id="2147483665" r:id="rId5"/>
    <p:sldLayoutId id="2147483662" r:id="rId6"/>
    <p:sldLayoutId id="2147483666" r:id="rId7"/>
    <p:sldLayoutId id="2147483668" r:id="rId8"/>
    <p:sldLayoutId id="214748366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11/28/2021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
        <p:nvSpPr>
          <p:cNvPr id="7" name="TextBox 6">
            <a:extLst>
              <a:ext uri="{FF2B5EF4-FFF2-40B4-BE49-F238E27FC236}">
                <a16:creationId xmlns:a16="http://schemas.microsoft.com/office/drawing/2014/main" id="{0E0DCF52-1755-4506-963E-E4327A972E7C}"/>
              </a:ext>
            </a:extLst>
          </p:cNvPr>
          <p:cNvSpPr txBox="1"/>
          <p:nvPr userDrawn="1"/>
        </p:nvSpPr>
        <p:spPr>
          <a:xfrm>
            <a:off x="0" y="6527800"/>
            <a:ext cx="12192000" cy="330200"/>
          </a:xfrm>
          <a:prstGeom prst="rect">
            <a:avLst/>
          </a:prstGeom>
          <a:gradFill flip="none" rotWithShape="1">
            <a:gsLst>
              <a:gs pos="0">
                <a:srgbClr val="0BC7E4"/>
              </a:gs>
              <a:gs pos="100000">
                <a:srgbClr val="4984D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sp>
        <p:nvSpPr>
          <p:cNvPr id="8" name="TextBox 7">
            <a:extLst>
              <a:ext uri="{FF2B5EF4-FFF2-40B4-BE49-F238E27FC236}">
                <a16:creationId xmlns:a16="http://schemas.microsoft.com/office/drawing/2014/main" id="{7E8A8AF3-6E99-4A98-B88C-A7C900E01E28}"/>
              </a:ext>
            </a:extLst>
          </p:cNvPr>
          <p:cNvSpPr txBox="1"/>
          <p:nvPr userDrawn="1"/>
        </p:nvSpPr>
        <p:spPr>
          <a:xfrm>
            <a:off x="11425238" y="6527800"/>
            <a:ext cx="766762" cy="330200"/>
          </a:xfrm>
          <a:prstGeom prst="rect">
            <a:avLst/>
          </a:prstGeom>
          <a:solidFill>
            <a:srgbClr val="271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sp>
        <p:nvSpPr>
          <p:cNvPr id="9" name="TextBox 8">
            <a:extLst>
              <a:ext uri="{FF2B5EF4-FFF2-40B4-BE49-F238E27FC236}">
                <a16:creationId xmlns:a16="http://schemas.microsoft.com/office/drawing/2014/main" id="{69DDC08D-321A-4B67-B400-9CCC23222E28}"/>
              </a:ext>
            </a:extLst>
          </p:cNvPr>
          <p:cNvSpPr txBox="1"/>
          <p:nvPr userDrawn="1"/>
        </p:nvSpPr>
        <p:spPr>
          <a:xfrm>
            <a:off x="11486268" y="6615956"/>
            <a:ext cx="576215" cy="153888"/>
          </a:xfrm>
          <a:prstGeom prst="rect">
            <a:avLst/>
          </a:prstGeom>
          <a:noFill/>
        </p:spPr>
        <p:txBody>
          <a:bodyPr wrap="square" lIns="0" tIns="0" rIns="0" bIns="0" rtlCol="0" anchor="ctr">
            <a:spAutoFit/>
          </a:bodyPr>
          <a:lstStyle/>
          <a:p>
            <a:pPr algn="r"/>
            <a:r>
              <a:rPr lang="en-ID" sz="1000" dirty="0">
                <a:solidFill>
                  <a:schemeClr val="bg1"/>
                </a:solidFill>
                <a:latin typeface="Segoe UI" panose="020B0502040204020203" pitchFamily="34" charset="0"/>
                <a:cs typeface="Segoe UI" panose="020B0502040204020203" pitchFamily="34" charset="0"/>
              </a:rPr>
              <a:t>PAGE.0</a:t>
            </a:r>
            <a:fld id="{81CD4187-F6B9-434F-87FC-3DDBF66CA81C}" type="slidenum">
              <a:rPr lang="en-ID" sz="1000" smtClean="0">
                <a:solidFill>
                  <a:schemeClr val="bg1"/>
                </a:solidFill>
                <a:latin typeface="Segoe UI" panose="020B0502040204020203" pitchFamily="34" charset="0"/>
                <a:cs typeface="Segoe UI" panose="020B0502040204020203" pitchFamily="34" charset="0"/>
              </a:rPr>
              <a:pPr algn="r"/>
              <a:t>‹#›</a:t>
            </a:fld>
            <a:endParaRPr lang="en-ID" sz="1000" dirty="0">
              <a:solidFill>
                <a:schemeClr val="bg1"/>
              </a:solidFill>
              <a:latin typeface="Segoe UI" panose="020B0502040204020203"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AF0243D5-3906-4FDB-BFC2-B46F2191ABAB}"/>
              </a:ext>
            </a:extLst>
          </p:cNvPr>
          <p:cNvCxnSpPr>
            <a:cxnSpLocks/>
          </p:cNvCxnSpPr>
          <p:nvPr userDrawn="1"/>
        </p:nvCxnSpPr>
        <p:spPr>
          <a:xfrm>
            <a:off x="0" y="6692900"/>
            <a:ext cx="533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57834B5-8546-4C39-9343-972B32B14C2B}"/>
              </a:ext>
            </a:extLst>
          </p:cNvPr>
          <p:cNvSpPr txBox="1"/>
          <p:nvPr userDrawn="1"/>
        </p:nvSpPr>
        <p:spPr>
          <a:xfrm>
            <a:off x="576263" y="266700"/>
            <a:ext cx="528637" cy="45719"/>
          </a:xfrm>
          <a:prstGeom prst="rect">
            <a:avLst/>
          </a:prstGeom>
          <a:gradFill>
            <a:gsLst>
              <a:gs pos="0">
                <a:srgbClr val="0BC7E4"/>
              </a:gs>
              <a:gs pos="100000">
                <a:srgbClr val="4984D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sp>
        <p:nvSpPr>
          <p:cNvPr id="12" name="TextBox 11">
            <a:extLst>
              <a:ext uri="{FF2B5EF4-FFF2-40B4-BE49-F238E27FC236}">
                <a16:creationId xmlns:a16="http://schemas.microsoft.com/office/drawing/2014/main" id="{7765590C-F778-47F9-92EE-6F3D79414254}"/>
              </a:ext>
            </a:extLst>
          </p:cNvPr>
          <p:cNvSpPr txBox="1"/>
          <p:nvPr userDrawn="1"/>
        </p:nvSpPr>
        <p:spPr>
          <a:xfrm>
            <a:off x="1150144" y="266700"/>
            <a:ext cx="45719" cy="45719"/>
          </a:xfrm>
          <a:prstGeom prst="rect">
            <a:avLst/>
          </a:prstGeom>
          <a:solidFill>
            <a:srgbClr val="271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grpSp>
        <p:nvGrpSpPr>
          <p:cNvPr id="13" name="Group 12">
            <a:extLst>
              <a:ext uri="{FF2B5EF4-FFF2-40B4-BE49-F238E27FC236}">
                <a16:creationId xmlns:a16="http://schemas.microsoft.com/office/drawing/2014/main" id="{852CB962-AA29-45C2-B255-0176230C93E9}"/>
              </a:ext>
            </a:extLst>
          </p:cNvPr>
          <p:cNvGrpSpPr/>
          <p:nvPr userDrawn="1"/>
        </p:nvGrpSpPr>
        <p:grpSpPr>
          <a:xfrm>
            <a:off x="634556" y="6606504"/>
            <a:ext cx="854071" cy="163933"/>
            <a:chOff x="727078" y="1177928"/>
            <a:chExt cx="4689491" cy="900116"/>
          </a:xfrm>
          <a:solidFill>
            <a:schemeClr val="bg1"/>
          </a:solidFill>
        </p:grpSpPr>
        <p:sp>
          <p:nvSpPr>
            <p:cNvPr id="14" name="Freeform 5">
              <a:extLst>
                <a:ext uri="{FF2B5EF4-FFF2-40B4-BE49-F238E27FC236}">
                  <a16:creationId xmlns:a16="http://schemas.microsoft.com/office/drawing/2014/main" id="{60C9E551-E506-4E0F-8801-CEE3A44D9516}"/>
                </a:ext>
              </a:extLst>
            </p:cNvPr>
            <p:cNvSpPr>
              <a:spLocks/>
            </p:cNvSpPr>
            <p:nvPr/>
          </p:nvSpPr>
          <p:spPr bwMode="auto">
            <a:xfrm>
              <a:off x="3886214" y="1423991"/>
              <a:ext cx="349251" cy="446089"/>
            </a:xfrm>
            <a:custGeom>
              <a:avLst/>
              <a:gdLst>
                <a:gd name="T0" fmla="*/ 220 w 220"/>
                <a:gd name="T1" fmla="*/ 0 h 281"/>
                <a:gd name="T2" fmla="*/ 220 w 220"/>
                <a:gd name="T3" fmla="*/ 21 h 281"/>
                <a:gd name="T4" fmla="*/ 124 w 220"/>
                <a:gd name="T5" fmla="*/ 21 h 281"/>
                <a:gd name="T6" fmla="*/ 124 w 220"/>
                <a:gd name="T7" fmla="*/ 281 h 281"/>
                <a:gd name="T8" fmla="*/ 97 w 220"/>
                <a:gd name="T9" fmla="*/ 281 h 281"/>
                <a:gd name="T10" fmla="*/ 97 w 220"/>
                <a:gd name="T11" fmla="*/ 21 h 281"/>
                <a:gd name="T12" fmla="*/ 0 w 220"/>
                <a:gd name="T13" fmla="*/ 21 h 281"/>
                <a:gd name="T14" fmla="*/ 0 w 220"/>
                <a:gd name="T15" fmla="*/ 0 h 281"/>
                <a:gd name="T16" fmla="*/ 220 w 220"/>
                <a:gd name="T1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281">
                  <a:moveTo>
                    <a:pt x="220" y="0"/>
                  </a:moveTo>
                  <a:lnTo>
                    <a:pt x="220" y="21"/>
                  </a:lnTo>
                  <a:lnTo>
                    <a:pt x="124" y="21"/>
                  </a:lnTo>
                  <a:lnTo>
                    <a:pt x="124" y="281"/>
                  </a:lnTo>
                  <a:lnTo>
                    <a:pt x="97" y="281"/>
                  </a:lnTo>
                  <a:lnTo>
                    <a:pt x="97" y="21"/>
                  </a:lnTo>
                  <a:lnTo>
                    <a:pt x="0" y="21"/>
                  </a:lnTo>
                  <a:lnTo>
                    <a:pt x="0" y="0"/>
                  </a:lnTo>
                  <a:lnTo>
                    <a:pt x="2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C2CFB0FC-B2A3-44A1-97C0-9B1B64B3E000}"/>
                </a:ext>
              </a:extLst>
            </p:cNvPr>
            <p:cNvSpPr>
              <a:spLocks/>
            </p:cNvSpPr>
            <p:nvPr/>
          </p:nvSpPr>
          <p:spPr bwMode="auto">
            <a:xfrm>
              <a:off x="4278328" y="1423991"/>
              <a:ext cx="306389" cy="446089"/>
            </a:xfrm>
            <a:custGeom>
              <a:avLst/>
              <a:gdLst>
                <a:gd name="T0" fmla="*/ 191 w 193"/>
                <a:gd name="T1" fmla="*/ 0 h 281"/>
                <a:gd name="T2" fmla="*/ 191 w 193"/>
                <a:gd name="T3" fmla="*/ 21 h 281"/>
                <a:gd name="T4" fmla="*/ 26 w 193"/>
                <a:gd name="T5" fmla="*/ 21 h 281"/>
                <a:gd name="T6" fmla="*/ 26 w 193"/>
                <a:gd name="T7" fmla="*/ 122 h 281"/>
                <a:gd name="T8" fmla="*/ 181 w 193"/>
                <a:gd name="T9" fmla="*/ 122 h 281"/>
                <a:gd name="T10" fmla="*/ 181 w 193"/>
                <a:gd name="T11" fmla="*/ 146 h 281"/>
                <a:gd name="T12" fmla="*/ 26 w 193"/>
                <a:gd name="T13" fmla="*/ 146 h 281"/>
                <a:gd name="T14" fmla="*/ 26 w 193"/>
                <a:gd name="T15" fmla="*/ 258 h 281"/>
                <a:gd name="T16" fmla="*/ 193 w 193"/>
                <a:gd name="T17" fmla="*/ 258 h 281"/>
                <a:gd name="T18" fmla="*/ 193 w 193"/>
                <a:gd name="T19" fmla="*/ 281 h 281"/>
                <a:gd name="T20" fmla="*/ 0 w 193"/>
                <a:gd name="T21" fmla="*/ 281 h 281"/>
                <a:gd name="T22" fmla="*/ 0 w 193"/>
                <a:gd name="T23" fmla="*/ 0 h 281"/>
                <a:gd name="T24" fmla="*/ 191 w 193"/>
                <a:gd name="T2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281">
                  <a:moveTo>
                    <a:pt x="191" y="0"/>
                  </a:moveTo>
                  <a:lnTo>
                    <a:pt x="191" y="21"/>
                  </a:lnTo>
                  <a:lnTo>
                    <a:pt x="26" y="21"/>
                  </a:lnTo>
                  <a:lnTo>
                    <a:pt x="26" y="122"/>
                  </a:lnTo>
                  <a:lnTo>
                    <a:pt x="181" y="122"/>
                  </a:lnTo>
                  <a:lnTo>
                    <a:pt x="181" y="146"/>
                  </a:lnTo>
                  <a:lnTo>
                    <a:pt x="26" y="146"/>
                  </a:lnTo>
                  <a:lnTo>
                    <a:pt x="26" y="258"/>
                  </a:lnTo>
                  <a:lnTo>
                    <a:pt x="193" y="258"/>
                  </a:lnTo>
                  <a:lnTo>
                    <a:pt x="193" y="281"/>
                  </a:lnTo>
                  <a:lnTo>
                    <a:pt x="0" y="281"/>
                  </a:lnTo>
                  <a:lnTo>
                    <a:pt x="0" y="0"/>
                  </a:lnTo>
                  <a:lnTo>
                    <a:pt x="1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4D257CF5-59C8-4303-9F70-773D0308ADAA}"/>
                </a:ext>
              </a:extLst>
            </p:cNvPr>
            <p:cNvSpPr>
              <a:spLocks/>
            </p:cNvSpPr>
            <p:nvPr/>
          </p:nvSpPr>
          <p:spPr bwMode="auto">
            <a:xfrm>
              <a:off x="4624404" y="1412879"/>
              <a:ext cx="393701" cy="463552"/>
            </a:xfrm>
            <a:custGeom>
              <a:avLst/>
              <a:gdLst>
                <a:gd name="T0" fmla="*/ 98 w 118"/>
                <a:gd name="T1" fmla="*/ 29 h 138"/>
                <a:gd name="T2" fmla="*/ 89 w 118"/>
                <a:gd name="T3" fmla="*/ 19 h 138"/>
                <a:gd name="T4" fmla="*/ 76 w 118"/>
                <a:gd name="T5" fmla="*/ 13 h 138"/>
                <a:gd name="T6" fmla="*/ 63 w 118"/>
                <a:gd name="T7" fmla="*/ 11 h 138"/>
                <a:gd name="T8" fmla="*/ 40 w 118"/>
                <a:gd name="T9" fmla="*/ 16 h 138"/>
                <a:gd name="T10" fmla="*/ 24 w 118"/>
                <a:gd name="T11" fmla="*/ 29 h 138"/>
                <a:gd name="T12" fmla="*/ 15 w 118"/>
                <a:gd name="T13" fmla="*/ 48 h 138"/>
                <a:gd name="T14" fmla="*/ 12 w 118"/>
                <a:gd name="T15" fmla="*/ 69 h 138"/>
                <a:gd name="T16" fmla="*/ 15 w 118"/>
                <a:gd name="T17" fmla="*/ 90 h 138"/>
                <a:gd name="T18" fmla="*/ 24 w 118"/>
                <a:gd name="T19" fmla="*/ 109 h 138"/>
                <a:gd name="T20" fmla="*/ 40 w 118"/>
                <a:gd name="T21" fmla="*/ 123 h 138"/>
                <a:gd name="T22" fmla="*/ 63 w 118"/>
                <a:gd name="T23" fmla="*/ 128 h 138"/>
                <a:gd name="T24" fmla="*/ 79 w 118"/>
                <a:gd name="T25" fmla="*/ 124 h 138"/>
                <a:gd name="T26" fmla="*/ 92 w 118"/>
                <a:gd name="T27" fmla="*/ 115 h 138"/>
                <a:gd name="T28" fmla="*/ 101 w 118"/>
                <a:gd name="T29" fmla="*/ 102 h 138"/>
                <a:gd name="T30" fmla="*/ 105 w 118"/>
                <a:gd name="T31" fmla="*/ 85 h 138"/>
                <a:gd name="T32" fmla="*/ 118 w 118"/>
                <a:gd name="T33" fmla="*/ 85 h 138"/>
                <a:gd name="T34" fmla="*/ 112 w 118"/>
                <a:gd name="T35" fmla="*/ 107 h 138"/>
                <a:gd name="T36" fmla="*/ 101 w 118"/>
                <a:gd name="T37" fmla="*/ 124 h 138"/>
                <a:gd name="T38" fmla="*/ 84 w 118"/>
                <a:gd name="T39" fmla="*/ 134 h 138"/>
                <a:gd name="T40" fmla="*/ 63 w 118"/>
                <a:gd name="T41" fmla="*/ 138 h 138"/>
                <a:gd name="T42" fmla="*/ 35 w 118"/>
                <a:gd name="T43" fmla="*/ 133 h 138"/>
                <a:gd name="T44" fmla="*/ 15 w 118"/>
                <a:gd name="T45" fmla="*/ 117 h 138"/>
                <a:gd name="T46" fmla="*/ 4 w 118"/>
                <a:gd name="T47" fmla="*/ 95 h 138"/>
                <a:gd name="T48" fmla="*/ 0 w 118"/>
                <a:gd name="T49" fmla="*/ 69 h 138"/>
                <a:gd name="T50" fmla="*/ 4 w 118"/>
                <a:gd name="T51" fmla="*/ 43 h 138"/>
                <a:gd name="T52" fmla="*/ 15 w 118"/>
                <a:gd name="T53" fmla="*/ 21 h 138"/>
                <a:gd name="T54" fmla="*/ 35 w 118"/>
                <a:gd name="T55" fmla="*/ 5 h 138"/>
                <a:gd name="T56" fmla="*/ 63 w 118"/>
                <a:gd name="T57" fmla="*/ 0 h 138"/>
                <a:gd name="T58" fmla="*/ 81 w 118"/>
                <a:gd name="T59" fmla="*/ 3 h 138"/>
                <a:gd name="T60" fmla="*/ 97 w 118"/>
                <a:gd name="T61" fmla="*/ 11 h 138"/>
                <a:gd name="T62" fmla="*/ 110 w 118"/>
                <a:gd name="T63" fmla="*/ 24 h 138"/>
                <a:gd name="T64" fmla="*/ 116 w 118"/>
                <a:gd name="T65" fmla="*/ 43 h 138"/>
                <a:gd name="T66" fmla="*/ 103 w 118"/>
                <a:gd name="T67" fmla="*/ 43 h 138"/>
                <a:gd name="T68" fmla="*/ 98 w 118"/>
                <a:gd name="T69" fmla="*/ 2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38">
                  <a:moveTo>
                    <a:pt x="98" y="29"/>
                  </a:moveTo>
                  <a:cubicBezTo>
                    <a:pt x="95" y="25"/>
                    <a:pt x="92" y="22"/>
                    <a:pt x="89" y="19"/>
                  </a:cubicBezTo>
                  <a:cubicBezTo>
                    <a:pt x="85" y="16"/>
                    <a:pt x="81" y="14"/>
                    <a:pt x="76" y="13"/>
                  </a:cubicBezTo>
                  <a:cubicBezTo>
                    <a:pt x="72" y="11"/>
                    <a:pt x="67" y="11"/>
                    <a:pt x="63" y="11"/>
                  </a:cubicBezTo>
                  <a:cubicBezTo>
                    <a:pt x="54" y="11"/>
                    <a:pt x="46" y="12"/>
                    <a:pt x="40" y="16"/>
                  </a:cubicBezTo>
                  <a:cubicBezTo>
                    <a:pt x="33" y="19"/>
                    <a:pt x="28" y="23"/>
                    <a:pt x="24" y="29"/>
                  </a:cubicBezTo>
                  <a:cubicBezTo>
                    <a:pt x="20" y="34"/>
                    <a:pt x="17" y="41"/>
                    <a:pt x="15" y="48"/>
                  </a:cubicBezTo>
                  <a:cubicBezTo>
                    <a:pt x="13" y="55"/>
                    <a:pt x="12" y="62"/>
                    <a:pt x="12" y="69"/>
                  </a:cubicBezTo>
                  <a:cubicBezTo>
                    <a:pt x="12" y="76"/>
                    <a:pt x="13" y="83"/>
                    <a:pt x="15" y="90"/>
                  </a:cubicBezTo>
                  <a:cubicBezTo>
                    <a:pt x="17" y="97"/>
                    <a:pt x="20" y="104"/>
                    <a:pt x="24" y="109"/>
                  </a:cubicBezTo>
                  <a:cubicBezTo>
                    <a:pt x="28" y="115"/>
                    <a:pt x="33" y="119"/>
                    <a:pt x="40" y="123"/>
                  </a:cubicBezTo>
                  <a:cubicBezTo>
                    <a:pt x="46" y="126"/>
                    <a:pt x="54" y="128"/>
                    <a:pt x="63" y="128"/>
                  </a:cubicBezTo>
                  <a:cubicBezTo>
                    <a:pt x="69" y="128"/>
                    <a:pt x="74" y="126"/>
                    <a:pt x="79" y="124"/>
                  </a:cubicBezTo>
                  <a:cubicBezTo>
                    <a:pt x="84" y="122"/>
                    <a:pt x="89" y="119"/>
                    <a:pt x="92" y="115"/>
                  </a:cubicBezTo>
                  <a:cubicBezTo>
                    <a:pt x="96" y="111"/>
                    <a:pt x="99" y="107"/>
                    <a:pt x="101" y="102"/>
                  </a:cubicBezTo>
                  <a:cubicBezTo>
                    <a:pt x="103" y="96"/>
                    <a:pt x="105" y="91"/>
                    <a:pt x="105" y="85"/>
                  </a:cubicBezTo>
                  <a:cubicBezTo>
                    <a:pt x="118" y="85"/>
                    <a:pt x="118" y="85"/>
                    <a:pt x="118" y="85"/>
                  </a:cubicBezTo>
                  <a:cubicBezTo>
                    <a:pt x="117" y="93"/>
                    <a:pt x="115" y="101"/>
                    <a:pt x="112" y="107"/>
                  </a:cubicBezTo>
                  <a:cubicBezTo>
                    <a:pt x="109" y="114"/>
                    <a:pt x="105" y="119"/>
                    <a:pt x="101" y="124"/>
                  </a:cubicBezTo>
                  <a:cubicBezTo>
                    <a:pt x="96" y="128"/>
                    <a:pt x="90" y="132"/>
                    <a:pt x="84" y="134"/>
                  </a:cubicBezTo>
                  <a:cubicBezTo>
                    <a:pt x="77" y="137"/>
                    <a:pt x="70" y="138"/>
                    <a:pt x="63" y="138"/>
                  </a:cubicBezTo>
                  <a:cubicBezTo>
                    <a:pt x="52" y="138"/>
                    <a:pt x="43" y="136"/>
                    <a:pt x="35" y="133"/>
                  </a:cubicBezTo>
                  <a:cubicBezTo>
                    <a:pt x="27" y="129"/>
                    <a:pt x="21" y="124"/>
                    <a:pt x="15" y="117"/>
                  </a:cubicBezTo>
                  <a:cubicBezTo>
                    <a:pt x="10" y="111"/>
                    <a:pt x="6" y="104"/>
                    <a:pt x="4" y="95"/>
                  </a:cubicBezTo>
                  <a:cubicBezTo>
                    <a:pt x="1" y="87"/>
                    <a:pt x="0" y="78"/>
                    <a:pt x="0" y="69"/>
                  </a:cubicBezTo>
                  <a:cubicBezTo>
                    <a:pt x="0" y="60"/>
                    <a:pt x="1" y="51"/>
                    <a:pt x="4" y="43"/>
                  </a:cubicBezTo>
                  <a:cubicBezTo>
                    <a:pt x="6" y="35"/>
                    <a:pt x="10" y="27"/>
                    <a:pt x="15" y="21"/>
                  </a:cubicBezTo>
                  <a:cubicBezTo>
                    <a:pt x="21" y="14"/>
                    <a:pt x="27" y="9"/>
                    <a:pt x="35" y="5"/>
                  </a:cubicBezTo>
                  <a:cubicBezTo>
                    <a:pt x="43" y="2"/>
                    <a:pt x="52" y="0"/>
                    <a:pt x="63" y="0"/>
                  </a:cubicBezTo>
                  <a:cubicBezTo>
                    <a:pt x="69" y="0"/>
                    <a:pt x="75" y="1"/>
                    <a:pt x="81" y="3"/>
                  </a:cubicBezTo>
                  <a:cubicBezTo>
                    <a:pt x="87" y="4"/>
                    <a:pt x="93" y="7"/>
                    <a:pt x="97" y="11"/>
                  </a:cubicBezTo>
                  <a:cubicBezTo>
                    <a:pt x="102" y="15"/>
                    <a:pt x="106" y="19"/>
                    <a:pt x="110" y="24"/>
                  </a:cubicBezTo>
                  <a:cubicBezTo>
                    <a:pt x="113" y="30"/>
                    <a:pt x="115" y="36"/>
                    <a:pt x="116" y="43"/>
                  </a:cubicBezTo>
                  <a:cubicBezTo>
                    <a:pt x="103" y="43"/>
                    <a:pt x="103" y="43"/>
                    <a:pt x="103" y="43"/>
                  </a:cubicBezTo>
                  <a:cubicBezTo>
                    <a:pt x="102" y="38"/>
                    <a:pt x="100" y="33"/>
                    <a:pt x="9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B5E57CED-DEDE-410C-9FD3-DB6885A710C3}"/>
                </a:ext>
              </a:extLst>
            </p:cNvPr>
            <p:cNvSpPr>
              <a:spLocks/>
            </p:cNvSpPr>
            <p:nvPr/>
          </p:nvSpPr>
          <p:spPr bwMode="auto">
            <a:xfrm>
              <a:off x="5070493" y="1423991"/>
              <a:ext cx="346076" cy="446089"/>
            </a:xfrm>
            <a:custGeom>
              <a:avLst/>
              <a:gdLst>
                <a:gd name="T0" fmla="*/ 25 w 218"/>
                <a:gd name="T1" fmla="*/ 0 h 281"/>
                <a:gd name="T2" fmla="*/ 25 w 218"/>
                <a:gd name="T3" fmla="*/ 120 h 281"/>
                <a:gd name="T4" fmla="*/ 191 w 218"/>
                <a:gd name="T5" fmla="*/ 120 h 281"/>
                <a:gd name="T6" fmla="*/ 191 w 218"/>
                <a:gd name="T7" fmla="*/ 0 h 281"/>
                <a:gd name="T8" fmla="*/ 218 w 218"/>
                <a:gd name="T9" fmla="*/ 0 h 281"/>
                <a:gd name="T10" fmla="*/ 218 w 218"/>
                <a:gd name="T11" fmla="*/ 281 h 281"/>
                <a:gd name="T12" fmla="*/ 191 w 218"/>
                <a:gd name="T13" fmla="*/ 281 h 281"/>
                <a:gd name="T14" fmla="*/ 191 w 218"/>
                <a:gd name="T15" fmla="*/ 143 h 281"/>
                <a:gd name="T16" fmla="*/ 25 w 218"/>
                <a:gd name="T17" fmla="*/ 143 h 281"/>
                <a:gd name="T18" fmla="*/ 25 w 218"/>
                <a:gd name="T19" fmla="*/ 281 h 281"/>
                <a:gd name="T20" fmla="*/ 0 w 218"/>
                <a:gd name="T21" fmla="*/ 281 h 281"/>
                <a:gd name="T22" fmla="*/ 0 w 218"/>
                <a:gd name="T23" fmla="*/ 0 h 281"/>
                <a:gd name="T24" fmla="*/ 25 w 218"/>
                <a:gd name="T2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281">
                  <a:moveTo>
                    <a:pt x="25" y="0"/>
                  </a:moveTo>
                  <a:lnTo>
                    <a:pt x="25" y="120"/>
                  </a:lnTo>
                  <a:lnTo>
                    <a:pt x="191" y="120"/>
                  </a:lnTo>
                  <a:lnTo>
                    <a:pt x="191" y="0"/>
                  </a:lnTo>
                  <a:lnTo>
                    <a:pt x="218" y="0"/>
                  </a:lnTo>
                  <a:lnTo>
                    <a:pt x="218" y="281"/>
                  </a:lnTo>
                  <a:lnTo>
                    <a:pt x="191" y="281"/>
                  </a:lnTo>
                  <a:lnTo>
                    <a:pt x="191" y="143"/>
                  </a:lnTo>
                  <a:lnTo>
                    <a:pt x="25" y="143"/>
                  </a:lnTo>
                  <a:lnTo>
                    <a:pt x="25" y="281"/>
                  </a:lnTo>
                  <a:lnTo>
                    <a:pt x="0" y="281"/>
                  </a:lnTo>
                  <a:lnTo>
                    <a:pt x="0" y="0"/>
                  </a:lnTo>
                  <a:lnTo>
                    <a:pt x="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A8D24713-A1F4-46DC-BFD3-BFBF787EC5C4}"/>
                </a:ext>
              </a:extLst>
            </p:cNvPr>
            <p:cNvSpPr>
              <a:spLocks noEditPoints="1"/>
            </p:cNvSpPr>
            <p:nvPr/>
          </p:nvSpPr>
          <p:spPr bwMode="auto">
            <a:xfrm>
              <a:off x="727078" y="1412879"/>
              <a:ext cx="461964" cy="665165"/>
            </a:xfrm>
            <a:custGeom>
              <a:avLst/>
              <a:gdLst>
                <a:gd name="T0" fmla="*/ 31 w 139"/>
                <a:gd name="T1" fmla="*/ 4 h 198"/>
                <a:gd name="T2" fmla="*/ 31 w 139"/>
                <a:gd name="T3" fmla="*/ 22 h 198"/>
                <a:gd name="T4" fmla="*/ 32 w 139"/>
                <a:gd name="T5" fmla="*/ 22 h 198"/>
                <a:gd name="T6" fmla="*/ 38 w 139"/>
                <a:gd name="T7" fmla="*/ 14 h 198"/>
                <a:gd name="T8" fmla="*/ 48 w 139"/>
                <a:gd name="T9" fmla="*/ 7 h 198"/>
                <a:gd name="T10" fmla="*/ 60 w 139"/>
                <a:gd name="T11" fmla="*/ 2 h 198"/>
                <a:gd name="T12" fmla="*/ 76 w 139"/>
                <a:gd name="T13" fmla="*/ 0 h 198"/>
                <a:gd name="T14" fmla="*/ 102 w 139"/>
                <a:gd name="T15" fmla="*/ 6 h 198"/>
                <a:gd name="T16" fmla="*/ 122 w 139"/>
                <a:gd name="T17" fmla="*/ 20 h 198"/>
                <a:gd name="T18" fmla="*/ 135 w 139"/>
                <a:gd name="T19" fmla="*/ 41 h 198"/>
                <a:gd name="T20" fmla="*/ 139 w 139"/>
                <a:gd name="T21" fmla="*/ 68 h 198"/>
                <a:gd name="T22" fmla="*/ 135 w 139"/>
                <a:gd name="T23" fmla="*/ 95 h 198"/>
                <a:gd name="T24" fmla="*/ 122 w 139"/>
                <a:gd name="T25" fmla="*/ 117 h 198"/>
                <a:gd name="T26" fmla="*/ 102 w 139"/>
                <a:gd name="T27" fmla="*/ 131 h 198"/>
                <a:gd name="T28" fmla="*/ 76 w 139"/>
                <a:gd name="T29" fmla="*/ 137 h 198"/>
                <a:gd name="T30" fmla="*/ 50 w 139"/>
                <a:gd name="T31" fmla="*/ 131 h 198"/>
                <a:gd name="T32" fmla="*/ 33 w 139"/>
                <a:gd name="T33" fmla="*/ 116 h 198"/>
                <a:gd name="T34" fmla="*/ 32 w 139"/>
                <a:gd name="T35" fmla="*/ 116 h 198"/>
                <a:gd name="T36" fmla="*/ 32 w 139"/>
                <a:gd name="T37" fmla="*/ 198 h 198"/>
                <a:gd name="T38" fmla="*/ 0 w 139"/>
                <a:gd name="T39" fmla="*/ 198 h 198"/>
                <a:gd name="T40" fmla="*/ 0 w 139"/>
                <a:gd name="T41" fmla="*/ 4 h 198"/>
                <a:gd name="T42" fmla="*/ 31 w 139"/>
                <a:gd name="T43" fmla="*/ 4 h 198"/>
                <a:gd name="T44" fmla="*/ 106 w 139"/>
                <a:gd name="T45" fmla="*/ 68 h 198"/>
                <a:gd name="T46" fmla="*/ 104 w 139"/>
                <a:gd name="T47" fmla="*/ 53 h 198"/>
                <a:gd name="T48" fmla="*/ 97 w 139"/>
                <a:gd name="T49" fmla="*/ 40 h 198"/>
                <a:gd name="T50" fmla="*/ 86 w 139"/>
                <a:gd name="T51" fmla="*/ 30 h 198"/>
                <a:gd name="T52" fmla="*/ 69 w 139"/>
                <a:gd name="T53" fmla="*/ 27 h 198"/>
                <a:gd name="T54" fmla="*/ 53 w 139"/>
                <a:gd name="T55" fmla="*/ 30 h 198"/>
                <a:gd name="T56" fmla="*/ 41 w 139"/>
                <a:gd name="T57" fmla="*/ 40 h 198"/>
                <a:gd name="T58" fmla="*/ 34 w 139"/>
                <a:gd name="T59" fmla="*/ 54 h 198"/>
                <a:gd name="T60" fmla="*/ 31 w 139"/>
                <a:gd name="T61" fmla="*/ 69 h 198"/>
                <a:gd name="T62" fmla="*/ 34 w 139"/>
                <a:gd name="T63" fmla="*/ 84 h 198"/>
                <a:gd name="T64" fmla="*/ 41 w 139"/>
                <a:gd name="T65" fmla="*/ 97 h 198"/>
                <a:gd name="T66" fmla="*/ 53 w 139"/>
                <a:gd name="T67" fmla="*/ 106 h 198"/>
                <a:gd name="T68" fmla="*/ 69 w 139"/>
                <a:gd name="T69" fmla="*/ 110 h 198"/>
                <a:gd name="T70" fmla="*/ 86 w 139"/>
                <a:gd name="T71" fmla="*/ 106 h 198"/>
                <a:gd name="T72" fmla="*/ 97 w 139"/>
                <a:gd name="T73" fmla="*/ 97 h 198"/>
                <a:gd name="T74" fmla="*/ 104 w 139"/>
                <a:gd name="T75" fmla="*/ 83 h 198"/>
                <a:gd name="T76" fmla="*/ 106 w 139"/>
                <a:gd name="T77" fmla="*/ 6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98">
                  <a:moveTo>
                    <a:pt x="31" y="4"/>
                  </a:moveTo>
                  <a:cubicBezTo>
                    <a:pt x="31" y="22"/>
                    <a:pt x="31" y="22"/>
                    <a:pt x="31" y="22"/>
                  </a:cubicBezTo>
                  <a:cubicBezTo>
                    <a:pt x="32" y="22"/>
                    <a:pt x="32" y="22"/>
                    <a:pt x="32" y="22"/>
                  </a:cubicBezTo>
                  <a:cubicBezTo>
                    <a:pt x="33" y="20"/>
                    <a:pt x="36" y="17"/>
                    <a:pt x="38" y="14"/>
                  </a:cubicBezTo>
                  <a:cubicBezTo>
                    <a:pt x="41" y="12"/>
                    <a:pt x="44" y="9"/>
                    <a:pt x="48" y="7"/>
                  </a:cubicBezTo>
                  <a:cubicBezTo>
                    <a:pt x="51" y="5"/>
                    <a:pt x="56" y="4"/>
                    <a:pt x="60" y="2"/>
                  </a:cubicBezTo>
                  <a:cubicBezTo>
                    <a:pt x="65" y="1"/>
                    <a:pt x="71" y="0"/>
                    <a:pt x="76" y="0"/>
                  </a:cubicBezTo>
                  <a:cubicBezTo>
                    <a:pt x="86" y="0"/>
                    <a:pt x="94" y="2"/>
                    <a:pt x="102" y="6"/>
                  </a:cubicBezTo>
                  <a:cubicBezTo>
                    <a:pt x="109" y="9"/>
                    <a:pt x="116" y="14"/>
                    <a:pt x="122" y="20"/>
                  </a:cubicBezTo>
                  <a:cubicBezTo>
                    <a:pt x="127" y="26"/>
                    <a:pt x="131" y="33"/>
                    <a:pt x="135" y="41"/>
                  </a:cubicBezTo>
                  <a:cubicBezTo>
                    <a:pt x="138" y="50"/>
                    <a:pt x="139" y="59"/>
                    <a:pt x="139" y="68"/>
                  </a:cubicBezTo>
                  <a:cubicBezTo>
                    <a:pt x="139" y="78"/>
                    <a:pt x="138" y="86"/>
                    <a:pt x="135" y="95"/>
                  </a:cubicBezTo>
                  <a:cubicBezTo>
                    <a:pt x="132" y="103"/>
                    <a:pt x="127" y="110"/>
                    <a:pt x="122" y="117"/>
                  </a:cubicBezTo>
                  <a:cubicBezTo>
                    <a:pt x="117" y="123"/>
                    <a:pt x="110" y="128"/>
                    <a:pt x="102" y="131"/>
                  </a:cubicBezTo>
                  <a:cubicBezTo>
                    <a:pt x="94" y="135"/>
                    <a:pt x="85" y="137"/>
                    <a:pt x="76" y="137"/>
                  </a:cubicBezTo>
                  <a:cubicBezTo>
                    <a:pt x="66" y="137"/>
                    <a:pt x="58" y="135"/>
                    <a:pt x="50" y="131"/>
                  </a:cubicBezTo>
                  <a:cubicBezTo>
                    <a:pt x="43" y="127"/>
                    <a:pt x="37" y="122"/>
                    <a:pt x="33" y="116"/>
                  </a:cubicBezTo>
                  <a:cubicBezTo>
                    <a:pt x="32" y="116"/>
                    <a:pt x="32" y="116"/>
                    <a:pt x="32" y="116"/>
                  </a:cubicBezTo>
                  <a:cubicBezTo>
                    <a:pt x="32" y="198"/>
                    <a:pt x="32" y="198"/>
                    <a:pt x="32" y="198"/>
                  </a:cubicBezTo>
                  <a:cubicBezTo>
                    <a:pt x="0" y="198"/>
                    <a:pt x="0" y="198"/>
                    <a:pt x="0" y="198"/>
                  </a:cubicBezTo>
                  <a:cubicBezTo>
                    <a:pt x="0" y="4"/>
                    <a:pt x="0" y="4"/>
                    <a:pt x="0" y="4"/>
                  </a:cubicBezTo>
                  <a:lnTo>
                    <a:pt x="31" y="4"/>
                  </a:lnTo>
                  <a:close/>
                  <a:moveTo>
                    <a:pt x="106" y="68"/>
                  </a:moveTo>
                  <a:cubicBezTo>
                    <a:pt x="106" y="63"/>
                    <a:pt x="106" y="58"/>
                    <a:pt x="104" y="53"/>
                  </a:cubicBezTo>
                  <a:cubicBezTo>
                    <a:pt x="102" y="48"/>
                    <a:pt x="100" y="44"/>
                    <a:pt x="97" y="40"/>
                  </a:cubicBezTo>
                  <a:cubicBezTo>
                    <a:pt x="94" y="36"/>
                    <a:pt x="90" y="33"/>
                    <a:pt x="86" y="30"/>
                  </a:cubicBezTo>
                  <a:cubicBezTo>
                    <a:pt x="81" y="28"/>
                    <a:pt x="75" y="27"/>
                    <a:pt x="69" y="27"/>
                  </a:cubicBezTo>
                  <a:cubicBezTo>
                    <a:pt x="63" y="27"/>
                    <a:pt x="58" y="28"/>
                    <a:pt x="53" y="30"/>
                  </a:cubicBezTo>
                  <a:cubicBezTo>
                    <a:pt x="49" y="33"/>
                    <a:pt x="45" y="36"/>
                    <a:pt x="41" y="40"/>
                  </a:cubicBezTo>
                  <a:cubicBezTo>
                    <a:pt x="38" y="44"/>
                    <a:pt x="36" y="49"/>
                    <a:pt x="34" y="54"/>
                  </a:cubicBezTo>
                  <a:cubicBezTo>
                    <a:pt x="32" y="59"/>
                    <a:pt x="31" y="64"/>
                    <a:pt x="31" y="69"/>
                  </a:cubicBezTo>
                  <a:cubicBezTo>
                    <a:pt x="31" y="74"/>
                    <a:pt x="32" y="79"/>
                    <a:pt x="34" y="84"/>
                  </a:cubicBezTo>
                  <a:cubicBezTo>
                    <a:pt x="36" y="88"/>
                    <a:pt x="38" y="93"/>
                    <a:pt x="41" y="97"/>
                  </a:cubicBezTo>
                  <a:cubicBezTo>
                    <a:pt x="45" y="101"/>
                    <a:pt x="49" y="104"/>
                    <a:pt x="53" y="106"/>
                  </a:cubicBezTo>
                  <a:cubicBezTo>
                    <a:pt x="58" y="109"/>
                    <a:pt x="63" y="110"/>
                    <a:pt x="69" y="110"/>
                  </a:cubicBezTo>
                  <a:cubicBezTo>
                    <a:pt x="75" y="110"/>
                    <a:pt x="81" y="109"/>
                    <a:pt x="86" y="106"/>
                  </a:cubicBezTo>
                  <a:cubicBezTo>
                    <a:pt x="90" y="104"/>
                    <a:pt x="94" y="101"/>
                    <a:pt x="97" y="97"/>
                  </a:cubicBezTo>
                  <a:cubicBezTo>
                    <a:pt x="100" y="93"/>
                    <a:pt x="102" y="88"/>
                    <a:pt x="104" y="83"/>
                  </a:cubicBezTo>
                  <a:cubicBezTo>
                    <a:pt x="106" y="78"/>
                    <a:pt x="106" y="73"/>
                    <a:pt x="106"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5561F906-63FB-4E2A-830F-CA5E1C3241F2}"/>
                </a:ext>
              </a:extLst>
            </p:cNvPr>
            <p:cNvSpPr>
              <a:spLocks noEditPoints="1"/>
            </p:cNvSpPr>
            <p:nvPr/>
          </p:nvSpPr>
          <p:spPr bwMode="auto">
            <a:xfrm>
              <a:off x="1243017" y="1412879"/>
              <a:ext cx="434976" cy="460377"/>
            </a:xfrm>
            <a:custGeom>
              <a:avLst/>
              <a:gdLst>
                <a:gd name="T0" fmla="*/ 131 w 131"/>
                <a:gd name="T1" fmla="*/ 70 h 137"/>
                <a:gd name="T2" fmla="*/ 131 w 131"/>
                <a:gd name="T3" fmla="*/ 75 h 137"/>
                <a:gd name="T4" fmla="*/ 131 w 131"/>
                <a:gd name="T5" fmla="*/ 79 h 137"/>
                <a:gd name="T6" fmla="*/ 33 w 131"/>
                <a:gd name="T7" fmla="*/ 79 h 137"/>
                <a:gd name="T8" fmla="*/ 36 w 131"/>
                <a:gd name="T9" fmla="*/ 92 h 137"/>
                <a:gd name="T10" fmla="*/ 44 w 131"/>
                <a:gd name="T11" fmla="*/ 102 h 137"/>
                <a:gd name="T12" fmla="*/ 56 w 131"/>
                <a:gd name="T13" fmla="*/ 108 h 137"/>
                <a:gd name="T14" fmla="*/ 69 w 131"/>
                <a:gd name="T15" fmla="*/ 111 h 137"/>
                <a:gd name="T16" fmla="*/ 90 w 131"/>
                <a:gd name="T17" fmla="*/ 106 h 137"/>
                <a:gd name="T18" fmla="*/ 103 w 131"/>
                <a:gd name="T19" fmla="*/ 94 h 137"/>
                <a:gd name="T20" fmla="*/ 125 w 131"/>
                <a:gd name="T21" fmla="*/ 111 h 137"/>
                <a:gd name="T22" fmla="*/ 70 w 131"/>
                <a:gd name="T23" fmla="*/ 137 h 137"/>
                <a:gd name="T24" fmla="*/ 42 w 131"/>
                <a:gd name="T25" fmla="*/ 132 h 137"/>
                <a:gd name="T26" fmla="*/ 20 w 131"/>
                <a:gd name="T27" fmla="*/ 119 h 137"/>
                <a:gd name="T28" fmla="*/ 5 w 131"/>
                <a:gd name="T29" fmla="*/ 98 h 137"/>
                <a:gd name="T30" fmla="*/ 0 w 131"/>
                <a:gd name="T31" fmla="*/ 69 h 137"/>
                <a:gd name="T32" fmla="*/ 5 w 131"/>
                <a:gd name="T33" fmla="*/ 41 h 137"/>
                <a:gd name="T34" fmla="*/ 20 w 131"/>
                <a:gd name="T35" fmla="*/ 19 h 137"/>
                <a:gd name="T36" fmla="*/ 42 w 131"/>
                <a:gd name="T37" fmla="*/ 5 h 137"/>
                <a:gd name="T38" fmla="*/ 69 w 131"/>
                <a:gd name="T39" fmla="*/ 0 h 137"/>
                <a:gd name="T40" fmla="*/ 93 w 131"/>
                <a:gd name="T41" fmla="*/ 5 h 137"/>
                <a:gd name="T42" fmla="*/ 113 w 131"/>
                <a:gd name="T43" fmla="*/ 18 h 137"/>
                <a:gd name="T44" fmla="*/ 126 w 131"/>
                <a:gd name="T45" fmla="*/ 40 h 137"/>
                <a:gd name="T46" fmla="*/ 131 w 131"/>
                <a:gd name="T47" fmla="*/ 70 h 137"/>
                <a:gd name="T48" fmla="*/ 99 w 131"/>
                <a:gd name="T49" fmla="*/ 56 h 137"/>
                <a:gd name="T50" fmla="*/ 97 w 131"/>
                <a:gd name="T51" fmla="*/ 44 h 137"/>
                <a:gd name="T52" fmla="*/ 91 w 131"/>
                <a:gd name="T53" fmla="*/ 34 h 137"/>
                <a:gd name="T54" fmla="*/ 82 w 131"/>
                <a:gd name="T55" fmla="*/ 27 h 137"/>
                <a:gd name="T56" fmla="*/ 68 w 131"/>
                <a:gd name="T57" fmla="*/ 25 h 137"/>
                <a:gd name="T58" fmla="*/ 44 w 131"/>
                <a:gd name="T59" fmla="*/ 33 h 137"/>
                <a:gd name="T60" fmla="*/ 33 w 131"/>
                <a:gd name="T61" fmla="*/ 56 h 137"/>
                <a:gd name="T62" fmla="*/ 99 w 131"/>
                <a:gd name="T63" fmla="*/ 5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7">
                  <a:moveTo>
                    <a:pt x="131" y="70"/>
                  </a:moveTo>
                  <a:cubicBezTo>
                    <a:pt x="131" y="72"/>
                    <a:pt x="131" y="73"/>
                    <a:pt x="131" y="75"/>
                  </a:cubicBezTo>
                  <a:cubicBezTo>
                    <a:pt x="131" y="76"/>
                    <a:pt x="131" y="77"/>
                    <a:pt x="131" y="79"/>
                  </a:cubicBezTo>
                  <a:cubicBezTo>
                    <a:pt x="33" y="79"/>
                    <a:pt x="33" y="79"/>
                    <a:pt x="33" y="79"/>
                  </a:cubicBezTo>
                  <a:cubicBezTo>
                    <a:pt x="33" y="83"/>
                    <a:pt x="34" y="88"/>
                    <a:pt x="36" y="92"/>
                  </a:cubicBezTo>
                  <a:cubicBezTo>
                    <a:pt x="38" y="95"/>
                    <a:pt x="41" y="99"/>
                    <a:pt x="44" y="102"/>
                  </a:cubicBezTo>
                  <a:cubicBezTo>
                    <a:pt x="48" y="104"/>
                    <a:pt x="52" y="107"/>
                    <a:pt x="56" y="108"/>
                  </a:cubicBezTo>
                  <a:cubicBezTo>
                    <a:pt x="60" y="110"/>
                    <a:pt x="65" y="111"/>
                    <a:pt x="69" y="111"/>
                  </a:cubicBezTo>
                  <a:cubicBezTo>
                    <a:pt x="77" y="111"/>
                    <a:pt x="84" y="109"/>
                    <a:pt x="90" y="106"/>
                  </a:cubicBezTo>
                  <a:cubicBezTo>
                    <a:pt x="95" y="103"/>
                    <a:pt x="100" y="99"/>
                    <a:pt x="103" y="94"/>
                  </a:cubicBezTo>
                  <a:cubicBezTo>
                    <a:pt x="125" y="111"/>
                    <a:pt x="125" y="111"/>
                    <a:pt x="125" y="111"/>
                  </a:cubicBezTo>
                  <a:cubicBezTo>
                    <a:pt x="112" y="128"/>
                    <a:pt x="94" y="137"/>
                    <a:pt x="70" y="137"/>
                  </a:cubicBezTo>
                  <a:cubicBezTo>
                    <a:pt x="60" y="137"/>
                    <a:pt x="50" y="135"/>
                    <a:pt x="42" y="132"/>
                  </a:cubicBezTo>
                  <a:cubicBezTo>
                    <a:pt x="33" y="129"/>
                    <a:pt x="26" y="125"/>
                    <a:pt x="20" y="119"/>
                  </a:cubicBezTo>
                  <a:cubicBezTo>
                    <a:pt x="14" y="113"/>
                    <a:pt x="9" y="106"/>
                    <a:pt x="5" y="98"/>
                  </a:cubicBezTo>
                  <a:cubicBezTo>
                    <a:pt x="2" y="89"/>
                    <a:pt x="0" y="80"/>
                    <a:pt x="0" y="69"/>
                  </a:cubicBezTo>
                  <a:cubicBezTo>
                    <a:pt x="0" y="59"/>
                    <a:pt x="2" y="50"/>
                    <a:pt x="5" y="41"/>
                  </a:cubicBezTo>
                  <a:cubicBezTo>
                    <a:pt x="9" y="33"/>
                    <a:pt x="14" y="25"/>
                    <a:pt x="20" y="19"/>
                  </a:cubicBezTo>
                  <a:cubicBezTo>
                    <a:pt x="26" y="13"/>
                    <a:pt x="33" y="9"/>
                    <a:pt x="42" y="5"/>
                  </a:cubicBezTo>
                  <a:cubicBezTo>
                    <a:pt x="50" y="2"/>
                    <a:pt x="59" y="0"/>
                    <a:pt x="69" y="0"/>
                  </a:cubicBezTo>
                  <a:cubicBezTo>
                    <a:pt x="78" y="0"/>
                    <a:pt x="86" y="2"/>
                    <a:pt x="93" y="5"/>
                  </a:cubicBezTo>
                  <a:cubicBezTo>
                    <a:pt x="101" y="8"/>
                    <a:pt x="108" y="12"/>
                    <a:pt x="113" y="18"/>
                  </a:cubicBezTo>
                  <a:cubicBezTo>
                    <a:pt x="119" y="24"/>
                    <a:pt x="123" y="31"/>
                    <a:pt x="126" y="40"/>
                  </a:cubicBezTo>
                  <a:cubicBezTo>
                    <a:pt x="129" y="48"/>
                    <a:pt x="131" y="59"/>
                    <a:pt x="131" y="70"/>
                  </a:cubicBezTo>
                  <a:close/>
                  <a:moveTo>
                    <a:pt x="99" y="56"/>
                  </a:moveTo>
                  <a:cubicBezTo>
                    <a:pt x="99" y="52"/>
                    <a:pt x="98" y="48"/>
                    <a:pt x="97" y="44"/>
                  </a:cubicBezTo>
                  <a:cubicBezTo>
                    <a:pt x="96" y="40"/>
                    <a:pt x="94" y="37"/>
                    <a:pt x="91" y="34"/>
                  </a:cubicBezTo>
                  <a:cubicBezTo>
                    <a:pt x="89" y="31"/>
                    <a:pt x="86" y="29"/>
                    <a:pt x="82" y="27"/>
                  </a:cubicBezTo>
                  <a:cubicBezTo>
                    <a:pt x="78" y="25"/>
                    <a:pt x="73" y="25"/>
                    <a:pt x="68" y="25"/>
                  </a:cubicBezTo>
                  <a:cubicBezTo>
                    <a:pt x="59" y="25"/>
                    <a:pt x="50" y="27"/>
                    <a:pt x="44" y="33"/>
                  </a:cubicBezTo>
                  <a:cubicBezTo>
                    <a:pt x="37" y="39"/>
                    <a:pt x="33" y="47"/>
                    <a:pt x="33" y="56"/>
                  </a:cubicBezTo>
                  <a:lnTo>
                    <a:pt x="99"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id="{CE92889D-8DC7-403F-8A05-5BDE0D505E05}"/>
                </a:ext>
              </a:extLst>
            </p:cNvPr>
            <p:cNvSpPr>
              <a:spLocks noEditPoints="1"/>
            </p:cNvSpPr>
            <p:nvPr/>
          </p:nvSpPr>
          <p:spPr bwMode="auto">
            <a:xfrm>
              <a:off x="1731969" y="1412879"/>
              <a:ext cx="465139" cy="460377"/>
            </a:xfrm>
            <a:custGeom>
              <a:avLst/>
              <a:gdLst>
                <a:gd name="T0" fmla="*/ 0 w 140"/>
                <a:gd name="T1" fmla="*/ 68 h 137"/>
                <a:gd name="T2" fmla="*/ 6 w 140"/>
                <a:gd name="T3" fmla="*/ 40 h 137"/>
                <a:gd name="T4" fmla="*/ 21 w 140"/>
                <a:gd name="T5" fmla="*/ 19 h 137"/>
                <a:gd name="T6" fmla="*/ 43 w 140"/>
                <a:gd name="T7" fmla="*/ 5 h 137"/>
                <a:gd name="T8" fmla="*/ 70 w 140"/>
                <a:gd name="T9" fmla="*/ 0 h 137"/>
                <a:gd name="T10" fmla="*/ 98 w 140"/>
                <a:gd name="T11" fmla="*/ 5 h 137"/>
                <a:gd name="T12" fmla="*/ 120 w 140"/>
                <a:gd name="T13" fmla="*/ 19 h 137"/>
                <a:gd name="T14" fmla="*/ 135 w 140"/>
                <a:gd name="T15" fmla="*/ 40 h 137"/>
                <a:gd name="T16" fmla="*/ 140 w 140"/>
                <a:gd name="T17" fmla="*/ 68 h 137"/>
                <a:gd name="T18" fmla="*/ 135 w 140"/>
                <a:gd name="T19" fmla="*/ 96 h 137"/>
                <a:gd name="T20" fmla="*/ 120 w 140"/>
                <a:gd name="T21" fmla="*/ 118 h 137"/>
                <a:gd name="T22" fmla="*/ 98 w 140"/>
                <a:gd name="T23" fmla="*/ 132 h 137"/>
                <a:gd name="T24" fmla="*/ 70 w 140"/>
                <a:gd name="T25" fmla="*/ 137 h 137"/>
                <a:gd name="T26" fmla="*/ 43 w 140"/>
                <a:gd name="T27" fmla="*/ 132 h 137"/>
                <a:gd name="T28" fmla="*/ 21 w 140"/>
                <a:gd name="T29" fmla="*/ 118 h 137"/>
                <a:gd name="T30" fmla="*/ 6 w 140"/>
                <a:gd name="T31" fmla="*/ 96 h 137"/>
                <a:gd name="T32" fmla="*/ 0 w 140"/>
                <a:gd name="T33" fmla="*/ 68 h 137"/>
                <a:gd name="T34" fmla="*/ 33 w 140"/>
                <a:gd name="T35" fmla="*/ 68 h 137"/>
                <a:gd name="T36" fmla="*/ 35 w 140"/>
                <a:gd name="T37" fmla="*/ 83 h 137"/>
                <a:gd name="T38" fmla="*/ 42 w 140"/>
                <a:gd name="T39" fmla="*/ 97 h 137"/>
                <a:gd name="T40" fmla="*/ 54 w 140"/>
                <a:gd name="T41" fmla="*/ 106 h 137"/>
                <a:gd name="T42" fmla="*/ 70 w 140"/>
                <a:gd name="T43" fmla="*/ 110 h 137"/>
                <a:gd name="T44" fmla="*/ 87 w 140"/>
                <a:gd name="T45" fmla="*/ 106 h 137"/>
                <a:gd name="T46" fmla="*/ 98 w 140"/>
                <a:gd name="T47" fmla="*/ 97 h 137"/>
                <a:gd name="T48" fmla="*/ 105 w 140"/>
                <a:gd name="T49" fmla="*/ 83 h 137"/>
                <a:gd name="T50" fmla="*/ 108 w 140"/>
                <a:gd name="T51" fmla="*/ 68 h 137"/>
                <a:gd name="T52" fmla="*/ 105 w 140"/>
                <a:gd name="T53" fmla="*/ 53 h 137"/>
                <a:gd name="T54" fmla="*/ 98 w 140"/>
                <a:gd name="T55" fmla="*/ 40 h 137"/>
                <a:gd name="T56" fmla="*/ 87 w 140"/>
                <a:gd name="T57" fmla="*/ 30 h 137"/>
                <a:gd name="T58" fmla="*/ 70 w 140"/>
                <a:gd name="T59" fmla="*/ 27 h 137"/>
                <a:gd name="T60" fmla="*/ 54 w 140"/>
                <a:gd name="T61" fmla="*/ 30 h 137"/>
                <a:gd name="T62" fmla="*/ 42 w 140"/>
                <a:gd name="T63" fmla="*/ 40 h 137"/>
                <a:gd name="T64" fmla="*/ 35 w 140"/>
                <a:gd name="T65" fmla="*/ 53 h 137"/>
                <a:gd name="T66" fmla="*/ 33 w 140"/>
                <a:gd name="T67"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37">
                  <a:moveTo>
                    <a:pt x="0" y="68"/>
                  </a:moveTo>
                  <a:cubicBezTo>
                    <a:pt x="0" y="58"/>
                    <a:pt x="2" y="49"/>
                    <a:pt x="6" y="40"/>
                  </a:cubicBezTo>
                  <a:cubicBezTo>
                    <a:pt x="9" y="32"/>
                    <a:pt x="14" y="25"/>
                    <a:pt x="21" y="19"/>
                  </a:cubicBezTo>
                  <a:cubicBezTo>
                    <a:pt x="27" y="13"/>
                    <a:pt x="34" y="8"/>
                    <a:pt x="43" y="5"/>
                  </a:cubicBezTo>
                  <a:cubicBezTo>
                    <a:pt x="51" y="2"/>
                    <a:pt x="61" y="0"/>
                    <a:pt x="70" y="0"/>
                  </a:cubicBezTo>
                  <a:cubicBezTo>
                    <a:pt x="80" y="0"/>
                    <a:pt x="89" y="2"/>
                    <a:pt x="98" y="5"/>
                  </a:cubicBezTo>
                  <a:cubicBezTo>
                    <a:pt x="106" y="8"/>
                    <a:pt x="114" y="13"/>
                    <a:pt x="120" y="19"/>
                  </a:cubicBezTo>
                  <a:cubicBezTo>
                    <a:pt x="126" y="25"/>
                    <a:pt x="131" y="32"/>
                    <a:pt x="135" y="40"/>
                  </a:cubicBezTo>
                  <a:cubicBezTo>
                    <a:pt x="139" y="49"/>
                    <a:pt x="140" y="58"/>
                    <a:pt x="140" y="68"/>
                  </a:cubicBezTo>
                  <a:cubicBezTo>
                    <a:pt x="140" y="78"/>
                    <a:pt x="139" y="88"/>
                    <a:pt x="135" y="96"/>
                  </a:cubicBezTo>
                  <a:cubicBezTo>
                    <a:pt x="131" y="104"/>
                    <a:pt x="126" y="112"/>
                    <a:pt x="120" y="118"/>
                  </a:cubicBezTo>
                  <a:cubicBezTo>
                    <a:pt x="114" y="124"/>
                    <a:pt x="106" y="128"/>
                    <a:pt x="98" y="132"/>
                  </a:cubicBezTo>
                  <a:cubicBezTo>
                    <a:pt x="89" y="135"/>
                    <a:pt x="80" y="137"/>
                    <a:pt x="70" y="137"/>
                  </a:cubicBezTo>
                  <a:cubicBezTo>
                    <a:pt x="61" y="137"/>
                    <a:pt x="51" y="135"/>
                    <a:pt x="43" y="132"/>
                  </a:cubicBezTo>
                  <a:cubicBezTo>
                    <a:pt x="34" y="128"/>
                    <a:pt x="27" y="124"/>
                    <a:pt x="21" y="118"/>
                  </a:cubicBezTo>
                  <a:cubicBezTo>
                    <a:pt x="14" y="112"/>
                    <a:pt x="9" y="104"/>
                    <a:pt x="6" y="96"/>
                  </a:cubicBezTo>
                  <a:cubicBezTo>
                    <a:pt x="2" y="88"/>
                    <a:pt x="0" y="78"/>
                    <a:pt x="0" y="68"/>
                  </a:cubicBezTo>
                  <a:close/>
                  <a:moveTo>
                    <a:pt x="33" y="68"/>
                  </a:moveTo>
                  <a:cubicBezTo>
                    <a:pt x="33" y="73"/>
                    <a:pt x="34" y="78"/>
                    <a:pt x="35" y="83"/>
                  </a:cubicBezTo>
                  <a:cubicBezTo>
                    <a:pt x="37" y="88"/>
                    <a:pt x="39" y="93"/>
                    <a:pt x="42" y="97"/>
                  </a:cubicBezTo>
                  <a:cubicBezTo>
                    <a:pt x="45" y="101"/>
                    <a:pt x="49" y="104"/>
                    <a:pt x="54" y="106"/>
                  </a:cubicBezTo>
                  <a:cubicBezTo>
                    <a:pt x="58" y="109"/>
                    <a:pt x="64" y="110"/>
                    <a:pt x="70" y="110"/>
                  </a:cubicBezTo>
                  <a:cubicBezTo>
                    <a:pt x="77" y="110"/>
                    <a:pt x="82" y="109"/>
                    <a:pt x="87" y="106"/>
                  </a:cubicBezTo>
                  <a:cubicBezTo>
                    <a:pt x="92" y="104"/>
                    <a:pt x="95" y="101"/>
                    <a:pt x="98" y="97"/>
                  </a:cubicBezTo>
                  <a:cubicBezTo>
                    <a:pt x="102" y="93"/>
                    <a:pt x="104" y="88"/>
                    <a:pt x="105" y="83"/>
                  </a:cubicBezTo>
                  <a:cubicBezTo>
                    <a:pt x="107" y="78"/>
                    <a:pt x="108" y="73"/>
                    <a:pt x="108" y="68"/>
                  </a:cubicBezTo>
                  <a:cubicBezTo>
                    <a:pt x="108" y="63"/>
                    <a:pt x="107" y="58"/>
                    <a:pt x="105" y="53"/>
                  </a:cubicBezTo>
                  <a:cubicBezTo>
                    <a:pt x="104" y="48"/>
                    <a:pt x="102" y="44"/>
                    <a:pt x="98" y="40"/>
                  </a:cubicBezTo>
                  <a:cubicBezTo>
                    <a:pt x="95" y="36"/>
                    <a:pt x="92" y="33"/>
                    <a:pt x="87" y="30"/>
                  </a:cubicBezTo>
                  <a:cubicBezTo>
                    <a:pt x="82" y="28"/>
                    <a:pt x="77" y="27"/>
                    <a:pt x="70" y="27"/>
                  </a:cubicBezTo>
                  <a:cubicBezTo>
                    <a:pt x="64" y="27"/>
                    <a:pt x="58" y="28"/>
                    <a:pt x="54" y="30"/>
                  </a:cubicBezTo>
                  <a:cubicBezTo>
                    <a:pt x="49" y="33"/>
                    <a:pt x="45" y="36"/>
                    <a:pt x="42" y="40"/>
                  </a:cubicBezTo>
                  <a:cubicBezTo>
                    <a:pt x="39" y="44"/>
                    <a:pt x="37" y="48"/>
                    <a:pt x="35" y="53"/>
                  </a:cubicBezTo>
                  <a:cubicBezTo>
                    <a:pt x="34" y="58"/>
                    <a:pt x="33" y="63"/>
                    <a:pt x="33"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0D4F6E69-9FA3-44A3-A97D-6962AF46177F}"/>
                </a:ext>
              </a:extLst>
            </p:cNvPr>
            <p:cNvSpPr>
              <a:spLocks noEditPoints="1"/>
            </p:cNvSpPr>
            <p:nvPr/>
          </p:nvSpPr>
          <p:spPr bwMode="auto">
            <a:xfrm>
              <a:off x="2251083" y="1412879"/>
              <a:ext cx="461964" cy="665165"/>
            </a:xfrm>
            <a:custGeom>
              <a:avLst/>
              <a:gdLst>
                <a:gd name="T0" fmla="*/ 31 w 139"/>
                <a:gd name="T1" fmla="*/ 4 h 198"/>
                <a:gd name="T2" fmla="*/ 31 w 139"/>
                <a:gd name="T3" fmla="*/ 22 h 198"/>
                <a:gd name="T4" fmla="*/ 31 w 139"/>
                <a:gd name="T5" fmla="*/ 22 h 198"/>
                <a:gd name="T6" fmla="*/ 38 w 139"/>
                <a:gd name="T7" fmla="*/ 14 h 198"/>
                <a:gd name="T8" fmla="*/ 47 w 139"/>
                <a:gd name="T9" fmla="*/ 7 h 198"/>
                <a:gd name="T10" fmla="*/ 60 w 139"/>
                <a:gd name="T11" fmla="*/ 2 h 198"/>
                <a:gd name="T12" fmla="*/ 76 w 139"/>
                <a:gd name="T13" fmla="*/ 0 h 198"/>
                <a:gd name="T14" fmla="*/ 101 w 139"/>
                <a:gd name="T15" fmla="*/ 6 h 198"/>
                <a:gd name="T16" fmla="*/ 121 w 139"/>
                <a:gd name="T17" fmla="*/ 20 h 198"/>
                <a:gd name="T18" fmla="*/ 134 w 139"/>
                <a:gd name="T19" fmla="*/ 41 h 198"/>
                <a:gd name="T20" fmla="*/ 139 w 139"/>
                <a:gd name="T21" fmla="*/ 68 h 198"/>
                <a:gd name="T22" fmla="*/ 134 w 139"/>
                <a:gd name="T23" fmla="*/ 95 h 198"/>
                <a:gd name="T24" fmla="*/ 122 w 139"/>
                <a:gd name="T25" fmla="*/ 117 h 198"/>
                <a:gd name="T26" fmla="*/ 102 w 139"/>
                <a:gd name="T27" fmla="*/ 131 h 198"/>
                <a:gd name="T28" fmla="*/ 75 w 139"/>
                <a:gd name="T29" fmla="*/ 137 h 198"/>
                <a:gd name="T30" fmla="*/ 50 w 139"/>
                <a:gd name="T31" fmla="*/ 131 h 198"/>
                <a:gd name="T32" fmla="*/ 32 w 139"/>
                <a:gd name="T33" fmla="*/ 116 h 198"/>
                <a:gd name="T34" fmla="*/ 32 w 139"/>
                <a:gd name="T35" fmla="*/ 116 h 198"/>
                <a:gd name="T36" fmla="*/ 32 w 139"/>
                <a:gd name="T37" fmla="*/ 198 h 198"/>
                <a:gd name="T38" fmla="*/ 0 w 139"/>
                <a:gd name="T39" fmla="*/ 198 h 198"/>
                <a:gd name="T40" fmla="*/ 0 w 139"/>
                <a:gd name="T41" fmla="*/ 4 h 198"/>
                <a:gd name="T42" fmla="*/ 31 w 139"/>
                <a:gd name="T43" fmla="*/ 4 h 198"/>
                <a:gd name="T44" fmla="*/ 106 w 139"/>
                <a:gd name="T45" fmla="*/ 68 h 198"/>
                <a:gd name="T46" fmla="*/ 104 w 139"/>
                <a:gd name="T47" fmla="*/ 53 h 198"/>
                <a:gd name="T48" fmla="*/ 97 w 139"/>
                <a:gd name="T49" fmla="*/ 40 h 198"/>
                <a:gd name="T50" fmla="*/ 85 w 139"/>
                <a:gd name="T51" fmla="*/ 30 h 198"/>
                <a:gd name="T52" fmla="*/ 69 w 139"/>
                <a:gd name="T53" fmla="*/ 27 h 198"/>
                <a:gd name="T54" fmla="*/ 53 w 139"/>
                <a:gd name="T55" fmla="*/ 30 h 198"/>
                <a:gd name="T56" fmla="*/ 41 w 139"/>
                <a:gd name="T57" fmla="*/ 40 h 198"/>
                <a:gd name="T58" fmla="*/ 33 w 139"/>
                <a:gd name="T59" fmla="*/ 54 h 198"/>
                <a:gd name="T60" fmla="*/ 31 w 139"/>
                <a:gd name="T61" fmla="*/ 69 h 198"/>
                <a:gd name="T62" fmla="*/ 33 w 139"/>
                <a:gd name="T63" fmla="*/ 84 h 198"/>
                <a:gd name="T64" fmla="*/ 41 w 139"/>
                <a:gd name="T65" fmla="*/ 97 h 198"/>
                <a:gd name="T66" fmla="*/ 53 w 139"/>
                <a:gd name="T67" fmla="*/ 106 h 198"/>
                <a:gd name="T68" fmla="*/ 69 w 139"/>
                <a:gd name="T69" fmla="*/ 110 h 198"/>
                <a:gd name="T70" fmla="*/ 85 w 139"/>
                <a:gd name="T71" fmla="*/ 106 h 198"/>
                <a:gd name="T72" fmla="*/ 97 w 139"/>
                <a:gd name="T73" fmla="*/ 97 h 198"/>
                <a:gd name="T74" fmla="*/ 104 w 139"/>
                <a:gd name="T75" fmla="*/ 83 h 198"/>
                <a:gd name="T76" fmla="*/ 106 w 139"/>
                <a:gd name="T77" fmla="*/ 6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98">
                  <a:moveTo>
                    <a:pt x="31" y="4"/>
                  </a:moveTo>
                  <a:cubicBezTo>
                    <a:pt x="31" y="22"/>
                    <a:pt x="31" y="22"/>
                    <a:pt x="31" y="22"/>
                  </a:cubicBezTo>
                  <a:cubicBezTo>
                    <a:pt x="31" y="22"/>
                    <a:pt x="31" y="22"/>
                    <a:pt x="31" y="22"/>
                  </a:cubicBezTo>
                  <a:cubicBezTo>
                    <a:pt x="33" y="20"/>
                    <a:pt x="35" y="17"/>
                    <a:pt x="38" y="14"/>
                  </a:cubicBezTo>
                  <a:cubicBezTo>
                    <a:pt x="40" y="12"/>
                    <a:pt x="44" y="9"/>
                    <a:pt x="47" y="7"/>
                  </a:cubicBezTo>
                  <a:cubicBezTo>
                    <a:pt x="51" y="5"/>
                    <a:pt x="55" y="4"/>
                    <a:pt x="60" y="2"/>
                  </a:cubicBezTo>
                  <a:cubicBezTo>
                    <a:pt x="65" y="1"/>
                    <a:pt x="70" y="0"/>
                    <a:pt x="76" y="0"/>
                  </a:cubicBezTo>
                  <a:cubicBezTo>
                    <a:pt x="85" y="0"/>
                    <a:pt x="94" y="2"/>
                    <a:pt x="101" y="6"/>
                  </a:cubicBezTo>
                  <a:cubicBezTo>
                    <a:pt x="109" y="9"/>
                    <a:pt x="116" y="14"/>
                    <a:pt x="121" y="20"/>
                  </a:cubicBezTo>
                  <a:cubicBezTo>
                    <a:pt x="127" y="26"/>
                    <a:pt x="131" y="33"/>
                    <a:pt x="134" y="41"/>
                  </a:cubicBezTo>
                  <a:cubicBezTo>
                    <a:pt x="137" y="50"/>
                    <a:pt x="139" y="59"/>
                    <a:pt x="139" y="68"/>
                  </a:cubicBezTo>
                  <a:cubicBezTo>
                    <a:pt x="139" y="78"/>
                    <a:pt x="137" y="86"/>
                    <a:pt x="134" y="95"/>
                  </a:cubicBezTo>
                  <a:cubicBezTo>
                    <a:pt x="131" y="103"/>
                    <a:pt x="127" y="110"/>
                    <a:pt x="122" y="117"/>
                  </a:cubicBezTo>
                  <a:cubicBezTo>
                    <a:pt x="116" y="123"/>
                    <a:pt x="110" y="128"/>
                    <a:pt x="102" y="131"/>
                  </a:cubicBezTo>
                  <a:cubicBezTo>
                    <a:pt x="94" y="135"/>
                    <a:pt x="85" y="137"/>
                    <a:pt x="75" y="137"/>
                  </a:cubicBezTo>
                  <a:cubicBezTo>
                    <a:pt x="66" y="137"/>
                    <a:pt x="58" y="135"/>
                    <a:pt x="50" y="131"/>
                  </a:cubicBezTo>
                  <a:cubicBezTo>
                    <a:pt x="42" y="127"/>
                    <a:pt x="37" y="122"/>
                    <a:pt x="32" y="116"/>
                  </a:cubicBezTo>
                  <a:cubicBezTo>
                    <a:pt x="32" y="116"/>
                    <a:pt x="32" y="116"/>
                    <a:pt x="32" y="116"/>
                  </a:cubicBezTo>
                  <a:cubicBezTo>
                    <a:pt x="32" y="198"/>
                    <a:pt x="32" y="198"/>
                    <a:pt x="32" y="198"/>
                  </a:cubicBezTo>
                  <a:cubicBezTo>
                    <a:pt x="0" y="198"/>
                    <a:pt x="0" y="198"/>
                    <a:pt x="0" y="198"/>
                  </a:cubicBezTo>
                  <a:cubicBezTo>
                    <a:pt x="0" y="4"/>
                    <a:pt x="0" y="4"/>
                    <a:pt x="0" y="4"/>
                  </a:cubicBezTo>
                  <a:lnTo>
                    <a:pt x="31" y="4"/>
                  </a:lnTo>
                  <a:close/>
                  <a:moveTo>
                    <a:pt x="106" y="68"/>
                  </a:moveTo>
                  <a:cubicBezTo>
                    <a:pt x="106" y="63"/>
                    <a:pt x="105" y="58"/>
                    <a:pt x="104" y="53"/>
                  </a:cubicBezTo>
                  <a:cubicBezTo>
                    <a:pt x="102" y="48"/>
                    <a:pt x="100" y="44"/>
                    <a:pt x="97" y="40"/>
                  </a:cubicBezTo>
                  <a:cubicBezTo>
                    <a:pt x="94" y="36"/>
                    <a:pt x="90" y="33"/>
                    <a:pt x="85" y="30"/>
                  </a:cubicBezTo>
                  <a:cubicBezTo>
                    <a:pt x="81" y="28"/>
                    <a:pt x="75" y="27"/>
                    <a:pt x="69" y="27"/>
                  </a:cubicBezTo>
                  <a:cubicBezTo>
                    <a:pt x="63" y="27"/>
                    <a:pt x="58" y="28"/>
                    <a:pt x="53" y="30"/>
                  </a:cubicBezTo>
                  <a:cubicBezTo>
                    <a:pt x="48" y="33"/>
                    <a:pt x="44" y="36"/>
                    <a:pt x="41" y="40"/>
                  </a:cubicBezTo>
                  <a:cubicBezTo>
                    <a:pt x="38" y="44"/>
                    <a:pt x="35" y="49"/>
                    <a:pt x="33" y="54"/>
                  </a:cubicBezTo>
                  <a:cubicBezTo>
                    <a:pt x="32" y="59"/>
                    <a:pt x="31" y="64"/>
                    <a:pt x="31" y="69"/>
                  </a:cubicBezTo>
                  <a:cubicBezTo>
                    <a:pt x="31" y="74"/>
                    <a:pt x="32" y="79"/>
                    <a:pt x="33" y="84"/>
                  </a:cubicBezTo>
                  <a:cubicBezTo>
                    <a:pt x="35" y="88"/>
                    <a:pt x="38" y="93"/>
                    <a:pt x="41" y="97"/>
                  </a:cubicBezTo>
                  <a:cubicBezTo>
                    <a:pt x="44" y="101"/>
                    <a:pt x="48" y="104"/>
                    <a:pt x="53" y="106"/>
                  </a:cubicBezTo>
                  <a:cubicBezTo>
                    <a:pt x="58" y="109"/>
                    <a:pt x="63" y="110"/>
                    <a:pt x="69" y="110"/>
                  </a:cubicBezTo>
                  <a:cubicBezTo>
                    <a:pt x="75" y="110"/>
                    <a:pt x="81" y="109"/>
                    <a:pt x="85" y="106"/>
                  </a:cubicBezTo>
                  <a:cubicBezTo>
                    <a:pt x="90" y="104"/>
                    <a:pt x="94" y="101"/>
                    <a:pt x="97" y="97"/>
                  </a:cubicBezTo>
                  <a:cubicBezTo>
                    <a:pt x="100" y="93"/>
                    <a:pt x="102" y="88"/>
                    <a:pt x="104" y="83"/>
                  </a:cubicBezTo>
                  <a:cubicBezTo>
                    <a:pt x="105" y="78"/>
                    <a:pt x="106" y="73"/>
                    <a:pt x="106"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3">
              <a:extLst>
                <a:ext uri="{FF2B5EF4-FFF2-40B4-BE49-F238E27FC236}">
                  <a16:creationId xmlns:a16="http://schemas.microsoft.com/office/drawing/2014/main" id="{05FE99B4-4346-491C-A84E-1E71A8D36689}"/>
                </a:ext>
              </a:extLst>
            </p:cNvPr>
            <p:cNvSpPr>
              <a:spLocks noChangeArrowheads="1"/>
            </p:cNvSpPr>
            <p:nvPr/>
          </p:nvSpPr>
          <p:spPr bwMode="auto">
            <a:xfrm>
              <a:off x="2762260" y="1177928"/>
              <a:ext cx="109538" cy="6826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FAB1C247-58AB-4F4D-8605-E7AA07389EB4}"/>
                </a:ext>
              </a:extLst>
            </p:cNvPr>
            <p:cNvSpPr>
              <a:spLocks noEditPoints="1"/>
            </p:cNvSpPr>
            <p:nvPr/>
          </p:nvSpPr>
          <p:spPr bwMode="auto">
            <a:xfrm>
              <a:off x="2925773" y="1412879"/>
              <a:ext cx="434976" cy="460377"/>
            </a:xfrm>
            <a:custGeom>
              <a:avLst/>
              <a:gdLst>
                <a:gd name="T0" fmla="*/ 131 w 131"/>
                <a:gd name="T1" fmla="*/ 70 h 137"/>
                <a:gd name="T2" fmla="*/ 131 w 131"/>
                <a:gd name="T3" fmla="*/ 75 h 137"/>
                <a:gd name="T4" fmla="*/ 131 w 131"/>
                <a:gd name="T5" fmla="*/ 79 h 137"/>
                <a:gd name="T6" fmla="*/ 33 w 131"/>
                <a:gd name="T7" fmla="*/ 79 h 137"/>
                <a:gd name="T8" fmla="*/ 36 w 131"/>
                <a:gd name="T9" fmla="*/ 92 h 137"/>
                <a:gd name="T10" fmla="*/ 45 w 131"/>
                <a:gd name="T11" fmla="*/ 102 h 137"/>
                <a:gd name="T12" fmla="*/ 56 w 131"/>
                <a:gd name="T13" fmla="*/ 108 h 137"/>
                <a:gd name="T14" fmla="*/ 70 w 131"/>
                <a:gd name="T15" fmla="*/ 111 h 137"/>
                <a:gd name="T16" fmla="*/ 90 w 131"/>
                <a:gd name="T17" fmla="*/ 106 h 137"/>
                <a:gd name="T18" fmla="*/ 104 w 131"/>
                <a:gd name="T19" fmla="*/ 94 h 137"/>
                <a:gd name="T20" fmla="*/ 125 w 131"/>
                <a:gd name="T21" fmla="*/ 111 h 137"/>
                <a:gd name="T22" fmla="*/ 70 w 131"/>
                <a:gd name="T23" fmla="*/ 137 h 137"/>
                <a:gd name="T24" fmla="*/ 42 w 131"/>
                <a:gd name="T25" fmla="*/ 132 h 137"/>
                <a:gd name="T26" fmla="*/ 20 w 131"/>
                <a:gd name="T27" fmla="*/ 119 h 137"/>
                <a:gd name="T28" fmla="*/ 6 w 131"/>
                <a:gd name="T29" fmla="*/ 98 h 137"/>
                <a:gd name="T30" fmla="*/ 0 w 131"/>
                <a:gd name="T31" fmla="*/ 69 h 137"/>
                <a:gd name="T32" fmla="*/ 6 w 131"/>
                <a:gd name="T33" fmla="*/ 41 h 137"/>
                <a:gd name="T34" fmla="*/ 20 w 131"/>
                <a:gd name="T35" fmla="*/ 19 h 137"/>
                <a:gd name="T36" fmla="*/ 42 w 131"/>
                <a:gd name="T37" fmla="*/ 5 h 137"/>
                <a:gd name="T38" fmla="*/ 69 w 131"/>
                <a:gd name="T39" fmla="*/ 0 h 137"/>
                <a:gd name="T40" fmla="*/ 94 w 131"/>
                <a:gd name="T41" fmla="*/ 5 h 137"/>
                <a:gd name="T42" fmla="*/ 113 w 131"/>
                <a:gd name="T43" fmla="*/ 18 h 137"/>
                <a:gd name="T44" fmla="*/ 126 w 131"/>
                <a:gd name="T45" fmla="*/ 40 h 137"/>
                <a:gd name="T46" fmla="*/ 131 w 131"/>
                <a:gd name="T47" fmla="*/ 70 h 137"/>
                <a:gd name="T48" fmla="*/ 99 w 131"/>
                <a:gd name="T49" fmla="*/ 56 h 137"/>
                <a:gd name="T50" fmla="*/ 97 w 131"/>
                <a:gd name="T51" fmla="*/ 44 h 137"/>
                <a:gd name="T52" fmla="*/ 92 w 131"/>
                <a:gd name="T53" fmla="*/ 34 h 137"/>
                <a:gd name="T54" fmla="*/ 82 w 131"/>
                <a:gd name="T55" fmla="*/ 27 h 137"/>
                <a:gd name="T56" fmla="*/ 68 w 131"/>
                <a:gd name="T57" fmla="*/ 25 h 137"/>
                <a:gd name="T58" fmla="*/ 44 w 131"/>
                <a:gd name="T59" fmla="*/ 33 h 137"/>
                <a:gd name="T60" fmla="*/ 33 w 131"/>
                <a:gd name="T61" fmla="*/ 56 h 137"/>
                <a:gd name="T62" fmla="*/ 99 w 131"/>
                <a:gd name="T63" fmla="*/ 56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1" h="137">
                  <a:moveTo>
                    <a:pt x="131" y="70"/>
                  </a:moveTo>
                  <a:cubicBezTo>
                    <a:pt x="131" y="72"/>
                    <a:pt x="131" y="73"/>
                    <a:pt x="131" y="75"/>
                  </a:cubicBezTo>
                  <a:cubicBezTo>
                    <a:pt x="131" y="76"/>
                    <a:pt x="131" y="77"/>
                    <a:pt x="131" y="79"/>
                  </a:cubicBezTo>
                  <a:cubicBezTo>
                    <a:pt x="33" y="79"/>
                    <a:pt x="33" y="79"/>
                    <a:pt x="33" y="79"/>
                  </a:cubicBezTo>
                  <a:cubicBezTo>
                    <a:pt x="33" y="83"/>
                    <a:pt x="34" y="88"/>
                    <a:pt x="36" y="92"/>
                  </a:cubicBezTo>
                  <a:cubicBezTo>
                    <a:pt x="38" y="95"/>
                    <a:pt x="41" y="99"/>
                    <a:pt x="45" y="102"/>
                  </a:cubicBezTo>
                  <a:cubicBezTo>
                    <a:pt x="48" y="104"/>
                    <a:pt x="52" y="107"/>
                    <a:pt x="56" y="108"/>
                  </a:cubicBezTo>
                  <a:cubicBezTo>
                    <a:pt x="60" y="110"/>
                    <a:pt x="65" y="111"/>
                    <a:pt x="70" y="111"/>
                  </a:cubicBezTo>
                  <a:cubicBezTo>
                    <a:pt x="78" y="111"/>
                    <a:pt x="84" y="109"/>
                    <a:pt x="90" y="106"/>
                  </a:cubicBezTo>
                  <a:cubicBezTo>
                    <a:pt x="96" y="103"/>
                    <a:pt x="100" y="99"/>
                    <a:pt x="104" y="94"/>
                  </a:cubicBezTo>
                  <a:cubicBezTo>
                    <a:pt x="125" y="111"/>
                    <a:pt x="125" y="111"/>
                    <a:pt x="125" y="111"/>
                  </a:cubicBezTo>
                  <a:cubicBezTo>
                    <a:pt x="112" y="128"/>
                    <a:pt x="94" y="137"/>
                    <a:pt x="70" y="137"/>
                  </a:cubicBezTo>
                  <a:cubicBezTo>
                    <a:pt x="60" y="137"/>
                    <a:pt x="51" y="135"/>
                    <a:pt x="42" y="132"/>
                  </a:cubicBezTo>
                  <a:cubicBezTo>
                    <a:pt x="34" y="129"/>
                    <a:pt x="26" y="125"/>
                    <a:pt x="20" y="119"/>
                  </a:cubicBezTo>
                  <a:cubicBezTo>
                    <a:pt x="14" y="113"/>
                    <a:pt x="9" y="106"/>
                    <a:pt x="6" y="98"/>
                  </a:cubicBezTo>
                  <a:cubicBezTo>
                    <a:pt x="2" y="89"/>
                    <a:pt x="0" y="80"/>
                    <a:pt x="0" y="69"/>
                  </a:cubicBezTo>
                  <a:cubicBezTo>
                    <a:pt x="0" y="59"/>
                    <a:pt x="2" y="50"/>
                    <a:pt x="6" y="41"/>
                  </a:cubicBezTo>
                  <a:cubicBezTo>
                    <a:pt x="9" y="33"/>
                    <a:pt x="14" y="25"/>
                    <a:pt x="20" y="19"/>
                  </a:cubicBezTo>
                  <a:cubicBezTo>
                    <a:pt x="26" y="13"/>
                    <a:pt x="33" y="9"/>
                    <a:pt x="42" y="5"/>
                  </a:cubicBezTo>
                  <a:cubicBezTo>
                    <a:pt x="50" y="2"/>
                    <a:pt x="59" y="0"/>
                    <a:pt x="69" y="0"/>
                  </a:cubicBezTo>
                  <a:cubicBezTo>
                    <a:pt x="78" y="0"/>
                    <a:pt x="86" y="2"/>
                    <a:pt x="94" y="5"/>
                  </a:cubicBezTo>
                  <a:cubicBezTo>
                    <a:pt x="101" y="8"/>
                    <a:pt x="108" y="12"/>
                    <a:pt x="113" y="18"/>
                  </a:cubicBezTo>
                  <a:cubicBezTo>
                    <a:pt x="119" y="24"/>
                    <a:pt x="123" y="31"/>
                    <a:pt x="126" y="40"/>
                  </a:cubicBezTo>
                  <a:cubicBezTo>
                    <a:pt x="130" y="48"/>
                    <a:pt x="131" y="59"/>
                    <a:pt x="131" y="70"/>
                  </a:cubicBezTo>
                  <a:close/>
                  <a:moveTo>
                    <a:pt x="99" y="56"/>
                  </a:moveTo>
                  <a:cubicBezTo>
                    <a:pt x="99" y="52"/>
                    <a:pt x="98" y="48"/>
                    <a:pt x="97" y="44"/>
                  </a:cubicBezTo>
                  <a:cubicBezTo>
                    <a:pt x="96" y="40"/>
                    <a:pt x="94" y="37"/>
                    <a:pt x="92" y="34"/>
                  </a:cubicBezTo>
                  <a:cubicBezTo>
                    <a:pt x="89" y="31"/>
                    <a:pt x="86" y="29"/>
                    <a:pt x="82" y="27"/>
                  </a:cubicBezTo>
                  <a:cubicBezTo>
                    <a:pt x="78" y="25"/>
                    <a:pt x="74" y="25"/>
                    <a:pt x="68" y="25"/>
                  </a:cubicBezTo>
                  <a:cubicBezTo>
                    <a:pt x="59" y="25"/>
                    <a:pt x="51" y="27"/>
                    <a:pt x="44" y="33"/>
                  </a:cubicBezTo>
                  <a:cubicBezTo>
                    <a:pt x="37" y="39"/>
                    <a:pt x="33" y="47"/>
                    <a:pt x="33" y="56"/>
                  </a:cubicBezTo>
                  <a:lnTo>
                    <a:pt x="99"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id="{83002751-4209-4C09-9654-893EFF60B2BC}"/>
                </a:ext>
              </a:extLst>
            </p:cNvPr>
            <p:cNvSpPr>
              <a:spLocks/>
            </p:cNvSpPr>
            <p:nvPr/>
          </p:nvSpPr>
          <p:spPr bwMode="auto">
            <a:xfrm>
              <a:off x="3394087" y="1446217"/>
              <a:ext cx="219076" cy="322264"/>
            </a:xfrm>
            <a:custGeom>
              <a:avLst/>
              <a:gdLst>
                <a:gd name="T0" fmla="*/ 55 w 138"/>
                <a:gd name="T1" fmla="*/ 203 h 203"/>
                <a:gd name="T2" fmla="*/ 34 w 138"/>
                <a:gd name="T3" fmla="*/ 182 h 203"/>
                <a:gd name="T4" fmla="*/ 97 w 138"/>
                <a:gd name="T5" fmla="*/ 119 h 203"/>
                <a:gd name="T6" fmla="*/ 0 w 138"/>
                <a:gd name="T7" fmla="*/ 21 h 203"/>
                <a:gd name="T8" fmla="*/ 21 w 138"/>
                <a:gd name="T9" fmla="*/ 0 h 203"/>
                <a:gd name="T10" fmla="*/ 138 w 138"/>
                <a:gd name="T11" fmla="*/ 119 h 203"/>
                <a:gd name="T12" fmla="*/ 55 w 138"/>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138" h="203">
                  <a:moveTo>
                    <a:pt x="55" y="203"/>
                  </a:moveTo>
                  <a:lnTo>
                    <a:pt x="34" y="182"/>
                  </a:lnTo>
                  <a:lnTo>
                    <a:pt x="97" y="119"/>
                  </a:lnTo>
                  <a:lnTo>
                    <a:pt x="0" y="21"/>
                  </a:lnTo>
                  <a:lnTo>
                    <a:pt x="21" y="0"/>
                  </a:lnTo>
                  <a:lnTo>
                    <a:pt x="138" y="119"/>
                  </a:lnTo>
                  <a:lnTo>
                    <a:pt x="55"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16">
              <a:extLst>
                <a:ext uri="{FF2B5EF4-FFF2-40B4-BE49-F238E27FC236}">
                  <a16:creationId xmlns:a16="http://schemas.microsoft.com/office/drawing/2014/main" id="{13DCA46C-34F7-4CC8-803A-21ABEC67F3C0}"/>
                </a:ext>
              </a:extLst>
            </p:cNvPr>
            <p:cNvSpPr>
              <a:spLocks noChangeArrowheads="1"/>
            </p:cNvSpPr>
            <p:nvPr/>
          </p:nvSpPr>
          <p:spPr bwMode="auto">
            <a:xfrm>
              <a:off x="3394087" y="1587505"/>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7B84485F-40C6-48D7-A4D0-6EB97EC076E1}"/>
                </a:ext>
              </a:extLst>
            </p:cNvPr>
            <p:cNvSpPr>
              <a:spLocks/>
            </p:cNvSpPr>
            <p:nvPr/>
          </p:nvSpPr>
          <p:spPr bwMode="auto">
            <a:xfrm>
              <a:off x="3679838" y="1503367"/>
              <a:ext cx="217488" cy="319089"/>
            </a:xfrm>
            <a:custGeom>
              <a:avLst/>
              <a:gdLst>
                <a:gd name="T0" fmla="*/ 118 w 137"/>
                <a:gd name="T1" fmla="*/ 201 h 201"/>
                <a:gd name="T2" fmla="*/ 0 w 137"/>
                <a:gd name="T3" fmla="*/ 83 h 201"/>
                <a:gd name="T4" fmla="*/ 82 w 137"/>
                <a:gd name="T5" fmla="*/ 0 h 201"/>
                <a:gd name="T6" fmla="*/ 103 w 137"/>
                <a:gd name="T7" fmla="*/ 19 h 201"/>
                <a:gd name="T8" fmla="*/ 40 w 137"/>
                <a:gd name="T9" fmla="*/ 83 h 201"/>
                <a:gd name="T10" fmla="*/ 137 w 137"/>
                <a:gd name="T11" fmla="*/ 182 h 201"/>
                <a:gd name="T12" fmla="*/ 118 w 137"/>
                <a:gd name="T13" fmla="*/ 201 h 201"/>
              </a:gdLst>
              <a:ahLst/>
              <a:cxnLst>
                <a:cxn ang="0">
                  <a:pos x="T0" y="T1"/>
                </a:cxn>
                <a:cxn ang="0">
                  <a:pos x="T2" y="T3"/>
                </a:cxn>
                <a:cxn ang="0">
                  <a:pos x="T4" y="T5"/>
                </a:cxn>
                <a:cxn ang="0">
                  <a:pos x="T6" y="T7"/>
                </a:cxn>
                <a:cxn ang="0">
                  <a:pos x="T8" y="T9"/>
                </a:cxn>
                <a:cxn ang="0">
                  <a:pos x="T10" y="T11"/>
                </a:cxn>
                <a:cxn ang="0">
                  <a:pos x="T12" y="T13"/>
                </a:cxn>
              </a:cxnLst>
              <a:rect l="0" t="0" r="r" b="b"/>
              <a:pathLst>
                <a:path w="137" h="201">
                  <a:moveTo>
                    <a:pt x="118" y="201"/>
                  </a:moveTo>
                  <a:lnTo>
                    <a:pt x="0" y="83"/>
                  </a:lnTo>
                  <a:lnTo>
                    <a:pt x="82" y="0"/>
                  </a:lnTo>
                  <a:lnTo>
                    <a:pt x="103" y="19"/>
                  </a:lnTo>
                  <a:lnTo>
                    <a:pt x="40" y="83"/>
                  </a:lnTo>
                  <a:lnTo>
                    <a:pt x="137" y="182"/>
                  </a:lnTo>
                  <a:lnTo>
                    <a:pt x="118"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18">
              <a:extLst>
                <a:ext uri="{FF2B5EF4-FFF2-40B4-BE49-F238E27FC236}">
                  <a16:creationId xmlns:a16="http://schemas.microsoft.com/office/drawing/2014/main" id="{95C349D6-DC01-43AD-AC25-0657992C706E}"/>
                </a:ext>
              </a:extLst>
            </p:cNvPr>
            <p:cNvSpPr>
              <a:spLocks noChangeArrowheads="1"/>
            </p:cNvSpPr>
            <p:nvPr/>
          </p:nvSpPr>
          <p:spPr bwMode="auto">
            <a:xfrm>
              <a:off x="3813189" y="1598617"/>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B6FD0B91-403A-45F9-832D-499434C73A58}"/>
                </a:ext>
              </a:extLst>
            </p:cNvPr>
            <p:cNvSpPr>
              <a:spLocks/>
            </p:cNvSpPr>
            <p:nvPr/>
          </p:nvSpPr>
          <p:spPr bwMode="auto">
            <a:xfrm>
              <a:off x="3460762" y="1668467"/>
              <a:ext cx="315914" cy="222251"/>
            </a:xfrm>
            <a:custGeom>
              <a:avLst/>
              <a:gdLst>
                <a:gd name="T0" fmla="*/ 19 w 199"/>
                <a:gd name="T1" fmla="*/ 140 h 140"/>
                <a:gd name="T2" fmla="*/ 0 w 199"/>
                <a:gd name="T3" fmla="*/ 119 h 140"/>
                <a:gd name="T4" fmla="*/ 117 w 199"/>
                <a:gd name="T5" fmla="*/ 0 h 140"/>
                <a:gd name="T6" fmla="*/ 199 w 199"/>
                <a:gd name="T7" fmla="*/ 85 h 140"/>
                <a:gd name="T8" fmla="*/ 180 w 199"/>
                <a:gd name="T9" fmla="*/ 104 h 140"/>
                <a:gd name="T10" fmla="*/ 117 w 199"/>
                <a:gd name="T11" fmla="*/ 42 h 140"/>
                <a:gd name="T12" fmla="*/ 19 w 199"/>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99" h="140">
                  <a:moveTo>
                    <a:pt x="19" y="140"/>
                  </a:moveTo>
                  <a:lnTo>
                    <a:pt x="0" y="119"/>
                  </a:lnTo>
                  <a:lnTo>
                    <a:pt x="117" y="0"/>
                  </a:lnTo>
                  <a:lnTo>
                    <a:pt x="199" y="85"/>
                  </a:lnTo>
                  <a:lnTo>
                    <a:pt x="180" y="104"/>
                  </a:lnTo>
                  <a:lnTo>
                    <a:pt x="117" y="42"/>
                  </a:lnTo>
                  <a:lnTo>
                    <a:pt x="19"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0">
              <a:extLst>
                <a:ext uri="{FF2B5EF4-FFF2-40B4-BE49-F238E27FC236}">
                  <a16:creationId xmlns:a16="http://schemas.microsoft.com/office/drawing/2014/main" id="{B12EEE5B-2DBE-43D9-BDA6-63F6037D199F}"/>
                </a:ext>
              </a:extLst>
            </p:cNvPr>
            <p:cNvSpPr>
              <a:spLocks noChangeArrowheads="1"/>
            </p:cNvSpPr>
            <p:nvPr/>
          </p:nvSpPr>
          <p:spPr bwMode="auto">
            <a:xfrm>
              <a:off x="3597288" y="1803405"/>
              <a:ext cx="85725"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AD3E2CD3-02CD-44A2-89CE-698640440609}"/>
                </a:ext>
              </a:extLst>
            </p:cNvPr>
            <p:cNvSpPr>
              <a:spLocks/>
            </p:cNvSpPr>
            <p:nvPr/>
          </p:nvSpPr>
          <p:spPr bwMode="auto">
            <a:xfrm>
              <a:off x="3514738" y="1382716"/>
              <a:ext cx="319089" cy="219076"/>
            </a:xfrm>
            <a:custGeom>
              <a:avLst/>
              <a:gdLst>
                <a:gd name="T0" fmla="*/ 83 w 201"/>
                <a:gd name="T1" fmla="*/ 138 h 138"/>
                <a:gd name="T2" fmla="*/ 0 w 201"/>
                <a:gd name="T3" fmla="*/ 55 h 138"/>
                <a:gd name="T4" fmla="*/ 21 w 201"/>
                <a:gd name="T5" fmla="*/ 34 h 138"/>
                <a:gd name="T6" fmla="*/ 83 w 201"/>
                <a:gd name="T7" fmla="*/ 97 h 138"/>
                <a:gd name="T8" fmla="*/ 180 w 201"/>
                <a:gd name="T9" fmla="*/ 0 h 138"/>
                <a:gd name="T10" fmla="*/ 201 w 201"/>
                <a:gd name="T11" fmla="*/ 19 h 138"/>
                <a:gd name="T12" fmla="*/ 83 w 201"/>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201" h="138">
                  <a:moveTo>
                    <a:pt x="83" y="138"/>
                  </a:moveTo>
                  <a:lnTo>
                    <a:pt x="0" y="55"/>
                  </a:lnTo>
                  <a:lnTo>
                    <a:pt x="21" y="34"/>
                  </a:lnTo>
                  <a:lnTo>
                    <a:pt x="83" y="97"/>
                  </a:lnTo>
                  <a:lnTo>
                    <a:pt x="180" y="0"/>
                  </a:lnTo>
                  <a:lnTo>
                    <a:pt x="201" y="19"/>
                  </a:lnTo>
                  <a:lnTo>
                    <a:pt x="83"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22">
              <a:extLst>
                <a:ext uri="{FF2B5EF4-FFF2-40B4-BE49-F238E27FC236}">
                  <a16:creationId xmlns:a16="http://schemas.microsoft.com/office/drawing/2014/main" id="{D14B32C7-F986-4581-82FE-920C99AB0336}"/>
                </a:ext>
              </a:extLst>
            </p:cNvPr>
            <p:cNvSpPr>
              <a:spLocks noChangeArrowheads="1"/>
            </p:cNvSpPr>
            <p:nvPr/>
          </p:nvSpPr>
          <p:spPr bwMode="auto">
            <a:xfrm>
              <a:off x="3606813" y="1379541"/>
              <a:ext cx="87313" cy="873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6492831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ransition spd="slow">
    <p:fade/>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jpe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2.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jpeg"/><Relationship Id="rId2" Type="http://schemas.openxmlformats.org/officeDocument/2006/relationships/notesSlide" Target="../notesSlides/notesSlide5.xml"/><Relationship Id="rId16" Type="http://schemas.openxmlformats.org/officeDocument/2006/relationships/image" Target="../media/image20.svg"/><Relationship Id="rId1" Type="http://schemas.openxmlformats.org/officeDocument/2006/relationships/slideLayout" Target="../slideLayouts/slideLayout1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jpeg"/><Relationship Id="rId21" Type="http://schemas.openxmlformats.org/officeDocument/2006/relationships/image" Target="../media/image54.jpe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jpg"/><Relationship Id="rId2" Type="http://schemas.openxmlformats.org/officeDocument/2006/relationships/notesSlide" Target="../notesSlides/notesSlide8.xml"/><Relationship Id="rId16" Type="http://schemas.openxmlformats.org/officeDocument/2006/relationships/image" Target="../media/image49.jpeg"/><Relationship Id="rId20"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png"/><Relationship Id="rId19" Type="http://schemas.openxmlformats.org/officeDocument/2006/relationships/image" Target="../media/image52.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jpeg"/><Relationship Id="rId22" Type="http://schemas.openxmlformats.org/officeDocument/2006/relationships/image" Target="../media/image55.jpe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8262D"/>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BE4BBF0-5F70-4C0C-B194-3B2CA9D39FF5}"/>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6229976-D693-446E-80E3-3198255896D5}"/>
              </a:ext>
            </a:extLst>
          </p:cNvPr>
          <p:cNvGrpSpPr/>
          <p:nvPr/>
        </p:nvGrpSpPr>
        <p:grpSpPr>
          <a:xfrm>
            <a:off x="477345" y="260272"/>
            <a:ext cx="11027228" cy="5909680"/>
            <a:chOff x="477345" y="260272"/>
            <a:chExt cx="11027228" cy="5909680"/>
          </a:xfrm>
        </p:grpSpPr>
        <p:sp>
          <p:nvSpPr>
            <p:cNvPr id="5" name="Title 27">
              <a:extLst>
                <a:ext uri="{FF2B5EF4-FFF2-40B4-BE49-F238E27FC236}">
                  <a16:creationId xmlns:a16="http://schemas.microsoft.com/office/drawing/2014/main" id="{5264647F-B637-4ED2-AAF3-C29014910AE0}"/>
                </a:ext>
              </a:extLst>
            </p:cNvPr>
            <p:cNvSpPr txBox="1">
              <a:spLocks/>
            </p:cNvSpPr>
            <p:nvPr/>
          </p:nvSpPr>
          <p:spPr>
            <a:xfrm>
              <a:off x="477345" y="260272"/>
              <a:ext cx="5888285" cy="136592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a:lstStyle>
            <a:p>
              <a:r>
                <a:rPr lang="en-US" sz="6200" dirty="0">
                  <a:solidFill>
                    <a:schemeClr val="bg1"/>
                  </a:solidFill>
                  <a:latin typeface="Montserrat Black" pitchFamily="2" charset="77"/>
                </a:rPr>
                <a:t>ROBOMATIC</a:t>
              </a:r>
            </a:p>
            <a:p>
              <a:r>
                <a:rPr lang="en-US" sz="4400" dirty="0">
                  <a:solidFill>
                    <a:schemeClr val="bg1"/>
                  </a:solidFill>
                  <a:latin typeface="Montserrat" panose="00000500000000000000" pitchFamily="2" charset="0"/>
                </a:rPr>
                <a:t>PRECON</a:t>
              </a:r>
              <a:r>
                <a:rPr lang="en-US" sz="4400" dirty="0">
                  <a:solidFill>
                    <a:srgbClr val="E9E8DE"/>
                  </a:solidFill>
                  <a:latin typeface="Montserrat" panose="00000500000000000000" pitchFamily="2" charset="0"/>
                </a:rPr>
                <a:t> PVT  LTD</a:t>
              </a:r>
            </a:p>
          </p:txBody>
        </p:sp>
        <p:sp>
          <p:nvSpPr>
            <p:cNvPr id="7" name="Title 27">
              <a:extLst>
                <a:ext uri="{FF2B5EF4-FFF2-40B4-BE49-F238E27FC236}">
                  <a16:creationId xmlns:a16="http://schemas.microsoft.com/office/drawing/2014/main" id="{F32C844C-9FC5-4F2A-B953-8D111C8BDAF7}"/>
                </a:ext>
              </a:extLst>
            </p:cNvPr>
            <p:cNvSpPr txBox="1">
              <a:spLocks/>
            </p:cNvSpPr>
            <p:nvPr/>
          </p:nvSpPr>
          <p:spPr>
            <a:xfrm>
              <a:off x="8964398" y="4926544"/>
              <a:ext cx="2540175" cy="124340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a:lstStyle>
            <a:p>
              <a:r>
                <a:rPr lang="en-US" sz="2800" dirty="0">
                  <a:solidFill>
                    <a:srgbClr val="E9E8DE"/>
                  </a:solidFill>
                  <a:latin typeface="Montserrat" panose="00000500000000000000" pitchFamily="2" charset="0"/>
                </a:rPr>
                <a:t>SMARTER</a:t>
              </a:r>
              <a:br>
                <a:rPr lang="en-US" sz="2800" dirty="0">
                  <a:solidFill>
                    <a:srgbClr val="E9E8DE"/>
                  </a:solidFill>
                  <a:latin typeface="Montserrat" panose="00000500000000000000" pitchFamily="2" charset="0"/>
                </a:rPr>
              </a:br>
              <a:r>
                <a:rPr lang="en-US" sz="2800" dirty="0">
                  <a:solidFill>
                    <a:srgbClr val="E9E8DE"/>
                  </a:solidFill>
                  <a:latin typeface="Montserrat" panose="00000500000000000000" pitchFamily="2" charset="0"/>
                </a:rPr>
                <a:t>STRONGER</a:t>
              </a:r>
              <a:br>
                <a:rPr lang="en-US" sz="2800" dirty="0">
                  <a:solidFill>
                    <a:srgbClr val="E9E8DE"/>
                  </a:solidFill>
                  <a:latin typeface="Montserrat" panose="00000500000000000000" pitchFamily="2" charset="0"/>
                </a:rPr>
              </a:br>
              <a:r>
                <a:rPr lang="en-US" sz="2800" dirty="0">
                  <a:solidFill>
                    <a:srgbClr val="E9E8DE"/>
                  </a:solidFill>
                  <a:latin typeface="Montserrat" panose="00000500000000000000" pitchFamily="2" charset="0"/>
                </a:rPr>
                <a:t>FASTER</a:t>
              </a:r>
            </a:p>
          </p:txBody>
        </p:sp>
      </p:grpSp>
      <p:pic>
        <p:nvPicPr>
          <p:cNvPr id="8" name="Picture 7">
            <a:extLst>
              <a:ext uri="{FF2B5EF4-FFF2-40B4-BE49-F238E27FC236}">
                <a16:creationId xmlns:a16="http://schemas.microsoft.com/office/drawing/2014/main" id="{9C2777A7-4380-4A14-8EB5-B478DDC3EC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2171" y="344551"/>
            <a:ext cx="2048868" cy="818423"/>
          </a:xfrm>
          <a:prstGeom prst="rect">
            <a:avLst/>
          </a:prstGeom>
        </p:spPr>
      </p:pic>
      <p:sp>
        <p:nvSpPr>
          <p:cNvPr id="9" name="Title 27">
            <a:extLst>
              <a:ext uri="{FF2B5EF4-FFF2-40B4-BE49-F238E27FC236}">
                <a16:creationId xmlns:a16="http://schemas.microsoft.com/office/drawing/2014/main" id="{785C8137-5B47-402B-9D9E-B2328BCD4DD2}"/>
              </a:ext>
            </a:extLst>
          </p:cNvPr>
          <p:cNvSpPr txBox="1">
            <a:spLocks/>
          </p:cNvSpPr>
          <p:nvPr/>
        </p:nvSpPr>
        <p:spPr>
          <a:xfrm>
            <a:off x="4009155" y="5862081"/>
            <a:ext cx="7751884" cy="99591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a:lstStyle>
          <a:p>
            <a:pPr algn="r"/>
            <a:endParaRPr lang="en-US" sz="4400" dirty="0">
              <a:solidFill>
                <a:srgbClr val="E9E8DE"/>
              </a:solidFill>
              <a:latin typeface="Montserrat" panose="00000500000000000000" pitchFamily="2" charset="0"/>
            </a:endParaRPr>
          </a:p>
        </p:txBody>
      </p:sp>
      <p:sp>
        <p:nvSpPr>
          <p:cNvPr id="3" name="TextBox 2">
            <a:extLst>
              <a:ext uri="{FF2B5EF4-FFF2-40B4-BE49-F238E27FC236}">
                <a16:creationId xmlns:a16="http://schemas.microsoft.com/office/drawing/2014/main" id="{3D675DCC-57A4-46B9-981B-69699D32F8BD}"/>
              </a:ext>
            </a:extLst>
          </p:cNvPr>
          <p:cNvSpPr txBox="1"/>
          <p:nvPr/>
        </p:nvSpPr>
        <p:spPr>
          <a:xfrm>
            <a:off x="1349407" y="2974019"/>
            <a:ext cx="8176334" cy="671851"/>
          </a:xfrm>
          <a:prstGeom prst="rect">
            <a:avLst/>
          </a:prstGeom>
          <a:noFill/>
        </p:spPr>
        <p:txBody>
          <a:bodyPr wrap="square" rtlCol="0">
            <a:spAutoFit/>
          </a:bodyPr>
          <a:lstStyle/>
          <a:p>
            <a:pPr algn="ctr">
              <a:lnSpc>
                <a:spcPct val="150000"/>
              </a:lnSpc>
            </a:pPr>
            <a:r>
              <a:rPr lang="en-US" sz="2800" b="1" dirty="0">
                <a:solidFill>
                  <a:schemeClr val="bg1"/>
                </a:solidFill>
              </a:rPr>
              <a:t>ROBO Acotec Wall Panels</a:t>
            </a:r>
            <a:endParaRPr lang="en-IN" sz="2800" b="1" dirty="0">
              <a:solidFill>
                <a:schemeClr val="bg1"/>
              </a:solidFill>
            </a:endParaRPr>
          </a:p>
        </p:txBody>
      </p:sp>
    </p:spTree>
    <p:extLst>
      <p:ext uri="{BB962C8B-B14F-4D97-AF65-F5344CB8AC3E}">
        <p14:creationId xmlns:p14="http://schemas.microsoft.com/office/powerpoint/2010/main" val="220399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8262D"/>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BE4BBF0-5F70-4C0C-B194-3B2CA9D39FF5}"/>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6229976-D693-446E-80E3-3198255896D5}"/>
              </a:ext>
            </a:extLst>
          </p:cNvPr>
          <p:cNvGrpSpPr/>
          <p:nvPr/>
        </p:nvGrpSpPr>
        <p:grpSpPr>
          <a:xfrm>
            <a:off x="477345" y="260272"/>
            <a:ext cx="11027228" cy="5909680"/>
            <a:chOff x="477345" y="260272"/>
            <a:chExt cx="11027228" cy="5909680"/>
          </a:xfrm>
        </p:grpSpPr>
        <p:sp>
          <p:nvSpPr>
            <p:cNvPr id="5" name="Title 27">
              <a:extLst>
                <a:ext uri="{FF2B5EF4-FFF2-40B4-BE49-F238E27FC236}">
                  <a16:creationId xmlns:a16="http://schemas.microsoft.com/office/drawing/2014/main" id="{5264647F-B637-4ED2-AAF3-C29014910AE0}"/>
                </a:ext>
              </a:extLst>
            </p:cNvPr>
            <p:cNvSpPr txBox="1">
              <a:spLocks/>
            </p:cNvSpPr>
            <p:nvPr/>
          </p:nvSpPr>
          <p:spPr>
            <a:xfrm>
              <a:off x="477345" y="260272"/>
              <a:ext cx="5888285" cy="136592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a:lstStyle>
            <a:p>
              <a:endParaRPr lang="en-US" sz="4400" dirty="0">
                <a:solidFill>
                  <a:srgbClr val="E9E8DE"/>
                </a:solidFill>
                <a:latin typeface="Montserrat" panose="00000500000000000000" pitchFamily="2" charset="0"/>
              </a:endParaRPr>
            </a:p>
          </p:txBody>
        </p:sp>
        <p:sp>
          <p:nvSpPr>
            <p:cNvPr id="7" name="Title 27">
              <a:extLst>
                <a:ext uri="{FF2B5EF4-FFF2-40B4-BE49-F238E27FC236}">
                  <a16:creationId xmlns:a16="http://schemas.microsoft.com/office/drawing/2014/main" id="{F32C844C-9FC5-4F2A-B953-8D111C8BDAF7}"/>
                </a:ext>
              </a:extLst>
            </p:cNvPr>
            <p:cNvSpPr txBox="1">
              <a:spLocks/>
            </p:cNvSpPr>
            <p:nvPr/>
          </p:nvSpPr>
          <p:spPr>
            <a:xfrm>
              <a:off x="8964398" y="4926544"/>
              <a:ext cx="2540175" cy="124340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a:lstStyle>
            <a:p>
              <a:endParaRPr lang="en-US" sz="2800" dirty="0">
                <a:solidFill>
                  <a:srgbClr val="E9E8DE"/>
                </a:solidFill>
                <a:latin typeface="Montserrat" panose="00000500000000000000" pitchFamily="2" charset="0"/>
              </a:endParaRPr>
            </a:p>
          </p:txBody>
        </p:sp>
      </p:grpSp>
      <p:pic>
        <p:nvPicPr>
          <p:cNvPr id="8" name="Picture 7">
            <a:extLst>
              <a:ext uri="{FF2B5EF4-FFF2-40B4-BE49-F238E27FC236}">
                <a16:creationId xmlns:a16="http://schemas.microsoft.com/office/drawing/2014/main" id="{9C2777A7-4380-4A14-8EB5-B478DDC3EC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4517" y="335675"/>
            <a:ext cx="2146522" cy="995918"/>
          </a:xfrm>
          <a:prstGeom prst="rect">
            <a:avLst/>
          </a:prstGeom>
        </p:spPr>
      </p:pic>
      <p:sp>
        <p:nvSpPr>
          <p:cNvPr id="9" name="Title 27">
            <a:extLst>
              <a:ext uri="{FF2B5EF4-FFF2-40B4-BE49-F238E27FC236}">
                <a16:creationId xmlns:a16="http://schemas.microsoft.com/office/drawing/2014/main" id="{785C8137-5B47-402B-9D9E-B2328BCD4DD2}"/>
              </a:ext>
            </a:extLst>
          </p:cNvPr>
          <p:cNvSpPr txBox="1">
            <a:spLocks/>
          </p:cNvSpPr>
          <p:nvPr/>
        </p:nvSpPr>
        <p:spPr>
          <a:xfrm>
            <a:off x="4009155" y="5862081"/>
            <a:ext cx="7751884" cy="99591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a:lstStyle>
          <a:p>
            <a:pPr algn="r"/>
            <a:endParaRPr lang="en-US" sz="4400" dirty="0">
              <a:solidFill>
                <a:srgbClr val="E9E8DE"/>
              </a:solidFill>
              <a:latin typeface="Montserrat" panose="00000500000000000000" pitchFamily="2" charset="0"/>
            </a:endParaRPr>
          </a:p>
        </p:txBody>
      </p:sp>
      <p:sp>
        <p:nvSpPr>
          <p:cNvPr id="3" name="TextBox 2">
            <a:extLst>
              <a:ext uri="{FF2B5EF4-FFF2-40B4-BE49-F238E27FC236}">
                <a16:creationId xmlns:a16="http://schemas.microsoft.com/office/drawing/2014/main" id="{743379D1-BB1C-4456-A38F-3F6C92F4745F}"/>
              </a:ext>
            </a:extLst>
          </p:cNvPr>
          <p:cNvSpPr txBox="1"/>
          <p:nvPr/>
        </p:nvSpPr>
        <p:spPr>
          <a:xfrm>
            <a:off x="1846555" y="1819922"/>
            <a:ext cx="7519387"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Request you all to include ROBO Acotec Wall Panels in your Technical Specifications and future correspondence with RERA</a:t>
            </a:r>
          </a:p>
          <a:p>
            <a:pPr marL="285750" indent="-285750">
              <a:buFont typeface="Arial" panose="020B0604020202020204" pitchFamily="34" charset="0"/>
              <a:buChar char="•"/>
            </a:pPr>
            <a:r>
              <a:rPr lang="en-US" sz="3200" dirty="0">
                <a:solidFill>
                  <a:schemeClr val="bg1"/>
                </a:solidFill>
              </a:rPr>
              <a:t>Thanks to the Organizers for the opportunity to present to you our product </a:t>
            </a:r>
          </a:p>
          <a:p>
            <a:pPr marL="285750" indent="-285750">
              <a:buFont typeface="Arial" panose="020B0604020202020204" pitchFamily="34" charset="0"/>
              <a:buChar char="•"/>
            </a:pPr>
            <a:r>
              <a:rPr lang="en-US" sz="3200" dirty="0">
                <a:solidFill>
                  <a:schemeClr val="bg1"/>
                </a:solidFill>
              </a:rPr>
              <a:t>Thanks to all here today for your time and interest shown in our product</a:t>
            </a:r>
            <a:endParaRPr lang="en-IN" sz="3200" dirty="0">
              <a:solidFill>
                <a:schemeClr val="bg1"/>
              </a:solidFill>
            </a:endParaRPr>
          </a:p>
        </p:txBody>
      </p:sp>
    </p:spTree>
    <p:extLst>
      <p:ext uri="{BB962C8B-B14F-4D97-AF65-F5344CB8AC3E}">
        <p14:creationId xmlns:p14="http://schemas.microsoft.com/office/powerpoint/2010/main" val="121083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FF4923-B4C7-48C5-8FE8-7AE9B7149029}"/>
              </a:ext>
            </a:extLst>
          </p:cNvPr>
          <p:cNvSpPr/>
          <p:nvPr/>
        </p:nvSpPr>
        <p:spPr>
          <a:xfrm>
            <a:off x="0" y="6000"/>
            <a:ext cx="4289898" cy="6848857"/>
          </a:xfrm>
          <a:prstGeom prst="rect">
            <a:avLst/>
          </a:prstGeom>
          <a:solidFill>
            <a:srgbClr val="A8262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iagram&#10;&#10;Description automatically generated">
            <a:extLst>
              <a:ext uri="{FF2B5EF4-FFF2-40B4-BE49-F238E27FC236}">
                <a16:creationId xmlns:a16="http://schemas.microsoft.com/office/drawing/2014/main" id="{CB027795-E824-41A1-ACD4-C8FD9E435758}"/>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8878" y="9144"/>
            <a:ext cx="12192000" cy="6848857"/>
          </a:xfrm>
          <a:prstGeom prst="rect">
            <a:avLst/>
          </a:prstGeom>
        </p:spPr>
      </p:pic>
      <p:pic>
        <p:nvPicPr>
          <p:cNvPr id="6" name="Picture 5">
            <a:extLst>
              <a:ext uri="{FF2B5EF4-FFF2-40B4-BE49-F238E27FC236}">
                <a16:creationId xmlns:a16="http://schemas.microsoft.com/office/drawing/2014/main" id="{A50A1560-AD68-4FAB-8C1F-07BBA8B306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61207"/>
            <a:ext cx="1973802" cy="622569"/>
          </a:xfrm>
          <a:prstGeom prst="rect">
            <a:avLst/>
          </a:prstGeom>
        </p:spPr>
      </p:pic>
      <p:sp>
        <p:nvSpPr>
          <p:cNvPr id="7" name="Title 33">
            <a:extLst>
              <a:ext uri="{FF2B5EF4-FFF2-40B4-BE49-F238E27FC236}">
                <a16:creationId xmlns:a16="http://schemas.microsoft.com/office/drawing/2014/main" id="{8B4B9ADE-D764-481E-B518-56AE98D67FBF}"/>
              </a:ext>
            </a:extLst>
          </p:cNvPr>
          <p:cNvSpPr txBox="1">
            <a:spLocks/>
          </p:cNvSpPr>
          <p:nvPr/>
        </p:nvSpPr>
        <p:spPr>
          <a:xfrm>
            <a:off x="495300" y="1143474"/>
            <a:ext cx="3794598" cy="6225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rgbClr val="E9E8DE"/>
                </a:solidFill>
                <a:latin typeface="Montserrat" panose="00000500000000000000" pitchFamily="2" charset="0"/>
              </a:rPr>
              <a:t>CONTACT US</a:t>
            </a:r>
            <a:endParaRPr lang="en-US" sz="4000" b="1" dirty="0">
              <a:solidFill>
                <a:srgbClr val="E9E8DE"/>
              </a:solidFill>
              <a:latin typeface="Montserrat" panose="00000500000000000000" pitchFamily="2" charset="0"/>
            </a:endParaRPr>
          </a:p>
        </p:txBody>
      </p:sp>
      <p:sp>
        <p:nvSpPr>
          <p:cNvPr id="8" name="TextBox 7">
            <a:extLst>
              <a:ext uri="{FF2B5EF4-FFF2-40B4-BE49-F238E27FC236}">
                <a16:creationId xmlns:a16="http://schemas.microsoft.com/office/drawing/2014/main" id="{2C7C259F-7EF5-4B35-8517-20172ED6D863}"/>
              </a:ext>
            </a:extLst>
          </p:cNvPr>
          <p:cNvSpPr txBox="1"/>
          <p:nvPr/>
        </p:nvSpPr>
        <p:spPr>
          <a:xfrm>
            <a:off x="5184843" y="1143474"/>
            <a:ext cx="5486400" cy="1477328"/>
          </a:xfrm>
          <a:prstGeom prst="rect">
            <a:avLst/>
          </a:prstGeom>
          <a:noFill/>
        </p:spPr>
        <p:txBody>
          <a:bodyPr wrap="square" rtlCol="0">
            <a:spAutoFit/>
          </a:bodyPr>
          <a:lstStyle/>
          <a:p>
            <a:r>
              <a:rPr lang="en-US" dirty="0">
                <a:latin typeface="Montserrat" panose="00000500000000000000" pitchFamily="2" charset="0"/>
              </a:rPr>
              <a:t>      Address</a:t>
            </a:r>
          </a:p>
          <a:p>
            <a:endParaRPr lang="en-US" dirty="0">
              <a:latin typeface="Montserrat" panose="00000500000000000000" pitchFamily="2" charset="0"/>
            </a:endParaRPr>
          </a:p>
          <a:p>
            <a:r>
              <a:rPr lang="en-US" dirty="0">
                <a:latin typeface="Montserrat" panose="00000500000000000000" pitchFamily="2" charset="0"/>
              </a:rPr>
              <a:t>Robo House, Plot no: 82, 2</a:t>
            </a:r>
            <a:r>
              <a:rPr lang="en-US" baseline="30000" dirty="0">
                <a:latin typeface="Montserrat" panose="00000500000000000000" pitchFamily="2" charset="0"/>
              </a:rPr>
              <a:t>nd</a:t>
            </a:r>
            <a:r>
              <a:rPr lang="en-US" dirty="0">
                <a:latin typeface="Montserrat" panose="00000500000000000000" pitchFamily="2" charset="0"/>
              </a:rPr>
              <a:t> floor, APHB Colony, Gachibowli, Hyderabad – 500032.</a:t>
            </a:r>
          </a:p>
          <a:p>
            <a:endParaRPr lang="en-US" dirty="0">
              <a:latin typeface="Montserrat" panose="00000500000000000000" pitchFamily="2" charset="0"/>
            </a:endParaRPr>
          </a:p>
        </p:txBody>
      </p:sp>
      <p:pic>
        <p:nvPicPr>
          <p:cNvPr id="9" name="Graphic 8" descr="Home with solid fill">
            <a:extLst>
              <a:ext uri="{FF2B5EF4-FFF2-40B4-BE49-F238E27FC236}">
                <a16:creationId xmlns:a16="http://schemas.microsoft.com/office/drawing/2014/main" id="{3E20E758-D536-42B0-BA6F-C8BC637391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90888" y="1156809"/>
            <a:ext cx="281467" cy="281467"/>
          </a:xfrm>
          <a:prstGeom prst="rect">
            <a:avLst/>
          </a:prstGeom>
        </p:spPr>
      </p:pic>
      <p:sp>
        <p:nvSpPr>
          <p:cNvPr id="10" name="TextBox 9">
            <a:extLst>
              <a:ext uri="{FF2B5EF4-FFF2-40B4-BE49-F238E27FC236}">
                <a16:creationId xmlns:a16="http://schemas.microsoft.com/office/drawing/2014/main" id="{4BDDF4C3-A1E0-4C51-B27F-F8075A1D8717}"/>
              </a:ext>
            </a:extLst>
          </p:cNvPr>
          <p:cNvSpPr txBox="1"/>
          <p:nvPr/>
        </p:nvSpPr>
        <p:spPr>
          <a:xfrm>
            <a:off x="5184843" y="2890995"/>
            <a:ext cx="5486400" cy="923330"/>
          </a:xfrm>
          <a:prstGeom prst="rect">
            <a:avLst/>
          </a:prstGeom>
          <a:noFill/>
        </p:spPr>
        <p:txBody>
          <a:bodyPr wrap="square" rtlCol="0">
            <a:spAutoFit/>
          </a:bodyPr>
          <a:lstStyle/>
          <a:p>
            <a:r>
              <a:rPr lang="en-US" dirty="0">
                <a:latin typeface="Montserrat" panose="00000500000000000000" pitchFamily="2" charset="0"/>
              </a:rPr>
              <a:t>      Give us call at</a:t>
            </a:r>
          </a:p>
          <a:p>
            <a:endParaRPr lang="en-US" dirty="0">
              <a:latin typeface="Montserrat" panose="00000500000000000000" pitchFamily="2" charset="0"/>
            </a:endParaRPr>
          </a:p>
          <a:p>
            <a:r>
              <a:rPr lang="en-US" dirty="0">
                <a:latin typeface="Montserrat" panose="00000500000000000000" pitchFamily="2" charset="0"/>
              </a:rPr>
              <a:t>+91-994 992 0055 / +91-939 332 3999</a:t>
            </a:r>
          </a:p>
        </p:txBody>
      </p:sp>
      <p:pic>
        <p:nvPicPr>
          <p:cNvPr id="11" name="Graphic 10" descr="Speaker phone with solid fill">
            <a:extLst>
              <a:ext uri="{FF2B5EF4-FFF2-40B4-BE49-F238E27FC236}">
                <a16:creationId xmlns:a16="http://schemas.microsoft.com/office/drawing/2014/main" id="{4CF6611B-F0BB-4F4A-9712-11ACC19F20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88891" y="2925549"/>
            <a:ext cx="283464" cy="283464"/>
          </a:xfrm>
          <a:prstGeom prst="rect">
            <a:avLst/>
          </a:prstGeom>
        </p:spPr>
      </p:pic>
      <p:sp>
        <p:nvSpPr>
          <p:cNvPr id="12" name="TextBox 11">
            <a:extLst>
              <a:ext uri="{FF2B5EF4-FFF2-40B4-BE49-F238E27FC236}">
                <a16:creationId xmlns:a16="http://schemas.microsoft.com/office/drawing/2014/main" id="{AAAA35D4-0353-4EB4-8AFC-AF42C7C50805}"/>
              </a:ext>
            </a:extLst>
          </p:cNvPr>
          <p:cNvSpPr txBox="1"/>
          <p:nvPr/>
        </p:nvSpPr>
        <p:spPr>
          <a:xfrm>
            <a:off x="5184843" y="4632865"/>
            <a:ext cx="5486400" cy="923330"/>
          </a:xfrm>
          <a:prstGeom prst="rect">
            <a:avLst/>
          </a:prstGeom>
          <a:noFill/>
        </p:spPr>
        <p:txBody>
          <a:bodyPr wrap="square" rtlCol="0">
            <a:spAutoFit/>
          </a:bodyPr>
          <a:lstStyle/>
          <a:p>
            <a:r>
              <a:rPr lang="en-US" dirty="0">
                <a:latin typeface="Montserrat" panose="00000500000000000000" pitchFamily="2" charset="0"/>
              </a:rPr>
              <a:t>      E-mail us at</a:t>
            </a:r>
          </a:p>
          <a:p>
            <a:endParaRPr lang="en-US" dirty="0">
              <a:latin typeface="Montserrat" panose="00000500000000000000" pitchFamily="2" charset="0"/>
            </a:endParaRPr>
          </a:p>
          <a:p>
            <a:r>
              <a:rPr lang="en-US" dirty="0">
                <a:latin typeface="Montserrat" panose="00000500000000000000" pitchFamily="2" charset="0"/>
              </a:rPr>
              <a:t>info@robomatic.in</a:t>
            </a:r>
          </a:p>
        </p:txBody>
      </p:sp>
      <p:sp>
        <p:nvSpPr>
          <p:cNvPr id="13" name="TextBox 12">
            <a:extLst>
              <a:ext uri="{FF2B5EF4-FFF2-40B4-BE49-F238E27FC236}">
                <a16:creationId xmlns:a16="http://schemas.microsoft.com/office/drawing/2014/main" id="{4399617B-B50E-4B54-A16A-C1ECF1D4AD0A}"/>
              </a:ext>
            </a:extLst>
          </p:cNvPr>
          <p:cNvSpPr txBox="1"/>
          <p:nvPr/>
        </p:nvSpPr>
        <p:spPr>
          <a:xfrm>
            <a:off x="495300" y="1766044"/>
            <a:ext cx="3168024" cy="461665"/>
          </a:xfrm>
          <a:prstGeom prst="rect">
            <a:avLst/>
          </a:prstGeom>
          <a:noFill/>
        </p:spPr>
        <p:txBody>
          <a:bodyPr wrap="square" rtlCol="0">
            <a:spAutoFit/>
          </a:bodyPr>
          <a:lstStyle/>
          <a:p>
            <a:r>
              <a:rPr lang="en-US" sz="2400" b="1" dirty="0">
                <a:solidFill>
                  <a:srgbClr val="E9E8DE"/>
                </a:solidFill>
                <a:latin typeface="Montserrat" panose="00000500000000000000" pitchFamily="2" charset="0"/>
              </a:rPr>
              <a:t>www.robomatic.in</a:t>
            </a:r>
          </a:p>
        </p:txBody>
      </p:sp>
      <p:pic>
        <p:nvPicPr>
          <p:cNvPr id="14" name="Picture 13" descr="Icon&#10;&#10;Description automatically generated">
            <a:extLst>
              <a:ext uri="{FF2B5EF4-FFF2-40B4-BE49-F238E27FC236}">
                <a16:creationId xmlns:a16="http://schemas.microsoft.com/office/drawing/2014/main" id="{DD4289BB-556F-4DED-BE93-F99E30B463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9120" y="2479070"/>
            <a:ext cx="283464" cy="283464"/>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C19B1C79-A2CC-47FF-97BF-520BD20036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9884" y="3106228"/>
            <a:ext cx="241935" cy="233744"/>
          </a:xfrm>
          <a:prstGeom prst="rect">
            <a:avLst/>
          </a:prstGeom>
        </p:spPr>
      </p:pic>
      <p:sp>
        <p:nvSpPr>
          <p:cNvPr id="16" name="TextBox 15">
            <a:extLst>
              <a:ext uri="{FF2B5EF4-FFF2-40B4-BE49-F238E27FC236}">
                <a16:creationId xmlns:a16="http://schemas.microsoft.com/office/drawing/2014/main" id="{08143265-587C-4B5F-AE9B-CC6C14579AF3}"/>
              </a:ext>
            </a:extLst>
          </p:cNvPr>
          <p:cNvSpPr txBox="1"/>
          <p:nvPr/>
        </p:nvSpPr>
        <p:spPr>
          <a:xfrm>
            <a:off x="908424" y="2484672"/>
            <a:ext cx="3329778" cy="276999"/>
          </a:xfrm>
          <a:prstGeom prst="rect">
            <a:avLst/>
          </a:prstGeom>
          <a:noFill/>
        </p:spPr>
        <p:txBody>
          <a:bodyPr wrap="square" rtlCol="0">
            <a:spAutoFit/>
          </a:bodyPr>
          <a:lstStyle/>
          <a:p>
            <a:r>
              <a:rPr lang="en-US" sz="1200" dirty="0">
                <a:solidFill>
                  <a:srgbClr val="E9E8DE"/>
                </a:solidFill>
                <a:latin typeface="Montserrat" panose="00000500000000000000" pitchFamily="2" charset="0"/>
              </a:rPr>
              <a:t>https://www.facebook.com/roboprecon/</a:t>
            </a:r>
          </a:p>
        </p:txBody>
      </p:sp>
      <p:sp>
        <p:nvSpPr>
          <p:cNvPr id="17" name="TextBox 16">
            <a:extLst>
              <a:ext uri="{FF2B5EF4-FFF2-40B4-BE49-F238E27FC236}">
                <a16:creationId xmlns:a16="http://schemas.microsoft.com/office/drawing/2014/main" id="{E1094FD0-3848-4FC6-9DE7-6B6CF635F3A3}"/>
              </a:ext>
            </a:extLst>
          </p:cNvPr>
          <p:cNvSpPr txBox="1"/>
          <p:nvPr/>
        </p:nvSpPr>
        <p:spPr>
          <a:xfrm>
            <a:off x="908424" y="3108006"/>
            <a:ext cx="3329778" cy="276999"/>
          </a:xfrm>
          <a:prstGeom prst="rect">
            <a:avLst/>
          </a:prstGeom>
          <a:noFill/>
        </p:spPr>
        <p:txBody>
          <a:bodyPr wrap="square" rtlCol="0">
            <a:spAutoFit/>
          </a:bodyPr>
          <a:lstStyle/>
          <a:p>
            <a:r>
              <a:rPr lang="en-US" sz="1200" dirty="0">
                <a:solidFill>
                  <a:srgbClr val="E9E8DE"/>
                </a:solidFill>
                <a:latin typeface="Montserrat" panose="00000500000000000000" pitchFamily="2" charset="0"/>
              </a:rPr>
              <a:t>https://twitter.com/roboprecon/</a:t>
            </a:r>
          </a:p>
        </p:txBody>
      </p:sp>
      <p:pic>
        <p:nvPicPr>
          <p:cNvPr id="18" name="Graphic 17" descr="Open envelope with solid fill">
            <a:extLst>
              <a:ext uri="{FF2B5EF4-FFF2-40B4-BE49-F238E27FC236}">
                <a16:creationId xmlns:a16="http://schemas.microsoft.com/office/drawing/2014/main" id="{C8530ECA-0855-4628-BABE-FDFF6A6BA83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90888" y="4632865"/>
            <a:ext cx="283464" cy="283464"/>
          </a:xfrm>
          <a:prstGeom prst="rect">
            <a:avLst/>
          </a:prstGeom>
        </p:spPr>
      </p:pic>
    </p:spTree>
    <p:extLst>
      <p:ext uri="{BB962C8B-B14F-4D97-AF65-F5344CB8AC3E}">
        <p14:creationId xmlns:p14="http://schemas.microsoft.com/office/powerpoint/2010/main" val="282780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8262D"/>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BE4BBF0-5F70-4C0C-B194-3B2CA9D39FF5}"/>
              </a:ext>
            </a:extLst>
          </p:cNvPr>
          <p:cNvPicPr>
            <a:picLocks noChangeAspect="1"/>
          </p:cNvPicPr>
          <p:nvPr/>
        </p:nvPicPr>
        <p:blipFill>
          <a:blip r:embed="rId5">
            <a:alphaModFix amt="10000"/>
            <a:extLst>
              <a:ext uri="{28A0092B-C50C-407E-A947-70E740481C1C}">
                <a14:useLocalDpi xmlns:a14="http://schemas.microsoft.com/office/drawing/2010/main" val="0"/>
              </a:ext>
            </a:extLst>
          </a:blip>
          <a:stretch>
            <a:fillRect/>
          </a:stretch>
        </p:blipFill>
        <p:spPr>
          <a:xfrm>
            <a:off x="-2" y="-103993"/>
            <a:ext cx="12192000" cy="6858000"/>
          </a:xfrm>
          <a:prstGeom prst="rect">
            <a:avLst/>
          </a:prstGeom>
        </p:spPr>
      </p:pic>
      <p:grpSp>
        <p:nvGrpSpPr>
          <p:cNvPr id="2" name="Group 1">
            <a:extLst>
              <a:ext uri="{FF2B5EF4-FFF2-40B4-BE49-F238E27FC236}">
                <a16:creationId xmlns:a16="http://schemas.microsoft.com/office/drawing/2014/main" id="{D6229976-D693-446E-80E3-3198255896D5}"/>
              </a:ext>
            </a:extLst>
          </p:cNvPr>
          <p:cNvGrpSpPr/>
          <p:nvPr/>
        </p:nvGrpSpPr>
        <p:grpSpPr>
          <a:xfrm>
            <a:off x="477345" y="260272"/>
            <a:ext cx="11027228" cy="5909680"/>
            <a:chOff x="477345" y="260272"/>
            <a:chExt cx="11027228" cy="5909680"/>
          </a:xfrm>
        </p:grpSpPr>
        <p:sp>
          <p:nvSpPr>
            <p:cNvPr id="5" name="Title 27">
              <a:extLst>
                <a:ext uri="{FF2B5EF4-FFF2-40B4-BE49-F238E27FC236}">
                  <a16:creationId xmlns:a16="http://schemas.microsoft.com/office/drawing/2014/main" id="{5264647F-B637-4ED2-AAF3-C29014910AE0}"/>
                </a:ext>
              </a:extLst>
            </p:cNvPr>
            <p:cNvSpPr txBox="1">
              <a:spLocks/>
            </p:cNvSpPr>
            <p:nvPr/>
          </p:nvSpPr>
          <p:spPr>
            <a:xfrm>
              <a:off x="477345" y="260272"/>
              <a:ext cx="5888285" cy="136592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a:lstStyle>
            <a:p>
              <a:endParaRPr lang="en-US" sz="4400" dirty="0">
                <a:solidFill>
                  <a:srgbClr val="E9E8DE"/>
                </a:solidFill>
                <a:latin typeface="Montserrat" panose="00000500000000000000" pitchFamily="2" charset="0"/>
              </a:endParaRPr>
            </a:p>
          </p:txBody>
        </p:sp>
        <p:sp>
          <p:nvSpPr>
            <p:cNvPr id="7" name="Title 27">
              <a:extLst>
                <a:ext uri="{FF2B5EF4-FFF2-40B4-BE49-F238E27FC236}">
                  <a16:creationId xmlns:a16="http://schemas.microsoft.com/office/drawing/2014/main" id="{F32C844C-9FC5-4F2A-B953-8D111C8BDAF7}"/>
                </a:ext>
              </a:extLst>
            </p:cNvPr>
            <p:cNvSpPr txBox="1">
              <a:spLocks/>
            </p:cNvSpPr>
            <p:nvPr/>
          </p:nvSpPr>
          <p:spPr>
            <a:xfrm>
              <a:off x="8964398" y="4926544"/>
              <a:ext cx="2540175" cy="124340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a:lstStyle>
            <a:p>
              <a:endParaRPr lang="en-US" sz="2800" dirty="0">
                <a:solidFill>
                  <a:srgbClr val="E9E8DE"/>
                </a:solidFill>
                <a:latin typeface="Montserrat" panose="00000500000000000000" pitchFamily="2" charset="0"/>
              </a:endParaRPr>
            </a:p>
          </p:txBody>
        </p:sp>
      </p:grpSp>
      <p:pic>
        <p:nvPicPr>
          <p:cNvPr id="8" name="Picture 7">
            <a:extLst>
              <a:ext uri="{FF2B5EF4-FFF2-40B4-BE49-F238E27FC236}">
                <a16:creationId xmlns:a16="http://schemas.microsoft.com/office/drawing/2014/main" id="{9C2777A7-4380-4A14-8EB5-B478DDC3EC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2878" y="335675"/>
            <a:ext cx="2608161" cy="1084752"/>
          </a:xfrm>
          <a:prstGeom prst="rect">
            <a:avLst/>
          </a:prstGeom>
        </p:spPr>
      </p:pic>
      <p:sp>
        <p:nvSpPr>
          <p:cNvPr id="9" name="Title 27">
            <a:extLst>
              <a:ext uri="{FF2B5EF4-FFF2-40B4-BE49-F238E27FC236}">
                <a16:creationId xmlns:a16="http://schemas.microsoft.com/office/drawing/2014/main" id="{785C8137-5B47-402B-9D9E-B2328BCD4DD2}"/>
              </a:ext>
            </a:extLst>
          </p:cNvPr>
          <p:cNvSpPr txBox="1">
            <a:spLocks/>
          </p:cNvSpPr>
          <p:nvPr/>
        </p:nvSpPr>
        <p:spPr>
          <a:xfrm>
            <a:off x="4009155" y="5862081"/>
            <a:ext cx="7751884" cy="99591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Montserrat" pitchFamily="2" charset="77"/>
                <a:ea typeface="+mj-ea"/>
                <a:cs typeface="+mj-cs"/>
              </a:defRPr>
            </a:lvl1pPr>
          </a:lstStyle>
          <a:p>
            <a:pPr algn="r"/>
            <a:endParaRPr lang="en-US" sz="4400" dirty="0">
              <a:solidFill>
                <a:srgbClr val="E9E8DE"/>
              </a:solidFill>
              <a:latin typeface="Montserrat" panose="00000500000000000000" pitchFamily="2" charset="0"/>
            </a:endParaRPr>
          </a:p>
        </p:txBody>
      </p:sp>
      <p:sp>
        <p:nvSpPr>
          <p:cNvPr id="3" name="TextBox 2">
            <a:extLst>
              <a:ext uri="{FF2B5EF4-FFF2-40B4-BE49-F238E27FC236}">
                <a16:creationId xmlns:a16="http://schemas.microsoft.com/office/drawing/2014/main" id="{2C482E1E-7F4D-4F7B-8C30-3EC5E4B3B82B}"/>
              </a:ext>
            </a:extLst>
          </p:cNvPr>
          <p:cNvSpPr txBox="1"/>
          <p:nvPr/>
        </p:nvSpPr>
        <p:spPr>
          <a:xfrm>
            <a:off x="1642369" y="3473636"/>
            <a:ext cx="7608163" cy="646331"/>
          </a:xfrm>
          <a:prstGeom prst="rect">
            <a:avLst/>
          </a:prstGeom>
          <a:noFill/>
        </p:spPr>
        <p:txBody>
          <a:bodyPr wrap="square" rtlCol="0">
            <a:spAutoFit/>
          </a:bodyPr>
          <a:lstStyle/>
          <a:p>
            <a:pPr algn="ctr"/>
            <a:r>
              <a:rPr lang="en-US" sz="3600" b="1" dirty="0">
                <a:solidFill>
                  <a:schemeClr val="bg1"/>
                </a:solidFill>
              </a:rPr>
              <a:t>CORPORATE</a:t>
            </a:r>
            <a:r>
              <a:rPr lang="en-US" sz="3600" dirty="0"/>
              <a:t> </a:t>
            </a:r>
            <a:r>
              <a:rPr lang="en-US" sz="3600" b="1" dirty="0">
                <a:solidFill>
                  <a:schemeClr val="bg1"/>
                </a:solidFill>
              </a:rPr>
              <a:t>VIDEO</a:t>
            </a:r>
            <a:endParaRPr lang="en-IN" sz="3600" b="1" dirty="0">
              <a:solidFill>
                <a:schemeClr val="bg1"/>
              </a:solidFill>
            </a:endParaRPr>
          </a:p>
        </p:txBody>
      </p:sp>
      <p:pic>
        <p:nvPicPr>
          <p:cNvPr id="6" name="Corporate Video">
            <a:hlinkClick r:id="" action="ppaction://media"/>
            <a:extLst>
              <a:ext uri="{FF2B5EF4-FFF2-40B4-BE49-F238E27FC236}">
                <a16:creationId xmlns:a16="http://schemas.microsoft.com/office/drawing/2014/main" id="{96881B48-DBEC-4406-8793-A3DF160D2D8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0"/>
            <a:ext cx="12191999" cy="6858000"/>
          </a:xfrm>
          <a:prstGeom prst="rect">
            <a:avLst/>
          </a:prstGeom>
        </p:spPr>
      </p:pic>
    </p:spTree>
    <p:extLst>
      <p:ext uri="{BB962C8B-B14F-4D97-AF65-F5344CB8AC3E}">
        <p14:creationId xmlns:p14="http://schemas.microsoft.com/office/powerpoint/2010/main" val="39634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03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3">
            <a:extLst>
              <a:ext uri="{FF2B5EF4-FFF2-40B4-BE49-F238E27FC236}">
                <a16:creationId xmlns:a16="http://schemas.microsoft.com/office/drawing/2014/main" id="{4878D489-4FC1-49C1-8E25-F09D12763EDC}"/>
              </a:ext>
            </a:extLst>
          </p:cNvPr>
          <p:cNvSpPr txBox="1">
            <a:spLocks/>
          </p:cNvSpPr>
          <p:nvPr/>
        </p:nvSpPr>
        <p:spPr>
          <a:xfrm>
            <a:off x="271054" y="161768"/>
            <a:ext cx="11201400" cy="5132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E9E8DE"/>
                </a:solidFill>
                <a:latin typeface="Montserrat" panose="00000500000000000000" pitchFamily="2" charset="0"/>
              </a:rPr>
              <a:t>PRODUCT – ROBO ACOTEC WALLS</a:t>
            </a:r>
          </a:p>
        </p:txBody>
      </p:sp>
      <p:sp>
        <p:nvSpPr>
          <p:cNvPr id="5" name="TextBox 4">
            <a:extLst>
              <a:ext uri="{FF2B5EF4-FFF2-40B4-BE49-F238E27FC236}">
                <a16:creationId xmlns:a16="http://schemas.microsoft.com/office/drawing/2014/main" id="{4E8B11AB-FDD7-4619-BC41-20B97AACA316}"/>
              </a:ext>
            </a:extLst>
          </p:cNvPr>
          <p:cNvSpPr txBox="1"/>
          <p:nvPr/>
        </p:nvSpPr>
        <p:spPr>
          <a:xfrm>
            <a:off x="69175" y="968649"/>
            <a:ext cx="5754576" cy="5822871"/>
          </a:xfrm>
          <a:prstGeom prst="roundRect">
            <a:avLst/>
          </a:prstGeom>
          <a:solidFill>
            <a:schemeClr val="bg1"/>
          </a:solidFill>
          <a:ln>
            <a:solidFill>
              <a:schemeClr val="tx1"/>
            </a:solidFill>
          </a:ln>
        </p:spPr>
        <p:txBody>
          <a:bodyPr wrap="square" rtlCol="0">
            <a:spAutoFit/>
          </a:bodyPr>
          <a:lstStyle/>
          <a:p>
            <a:pPr marL="285750" indent="-285750" algn="just">
              <a:buFont typeface="Arial" panose="020B0604020202020204" pitchFamily="34" charset="0"/>
              <a:buChar char="•"/>
            </a:pPr>
            <a:r>
              <a:rPr lang="en-GB" sz="1600" dirty="0">
                <a:latin typeface="Montserrat" panose="00000500000000000000" pitchFamily="2" charset="0"/>
              </a:rPr>
              <a:t>Acotec wall is a product which is expected to substitute and revolutionise the construction Industry. </a:t>
            </a:r>
          </a:p>
          <a:p>
            <a:pPr marL="285750" indent="-285750" algn="just">
              <a:buFont typeface="Arial" panose="020B0604020202020204" pitchFamily="34" charset="0"/>
              <a:buChar char="•"/>
            </a:pPr>
            <a:r>
              <a:rPr lang="en-GB" sz="1600" dirty="0">
                <a:latin typeface="Montserrat" panose="00000500000000000000" pitchFamily="2" charset="0"/>
              </a:rPr>
              <a:t>Substitute for Red bricks, Cement bricks, fly-ash Bricks, Cellular Blocks and AAC bricks</a:t>
            </a:r>
          </a:p>
          <a:p>
            <a:pPr marL="285750" indent="-285750" algn="just">
              <a:buFont typeface="Arial" panose="020B0604020202020204" pitchFamily="34" charset="0"/>
              <a:buChar char="•"/>
            </a:pPr>
            <a:r>
              <a:rPr lang="en-GB" sz="1600" dirty="0">
                <a:latin typeface="Montserrat" panose="00000500000000000000" pitchFamily="2" charset="0"/>
              </a:rPr>
              <a:t>Acotec Walls are a game changer in the Construction industry.</a:t>
            </a:r>
          </a:p>
          <a:p>
            <a:pPr algn="just"/>
            <a:endParaRPr lang="en-GB" sz="1600" dirty="0">
              <a:latin typeface="Montserrat" panose="00000500000000000000" pitchFamily="2" charset="0"/>
            </a:endParaRPr>
          </a:p>
          <a:p>
            <a:pPr marL="285750" indent="-285750" algn="just">
              <a:buFont typeface="Arial" panose="020B0604020202020204" pitchFamily="34" charset="0"/>
              <a:buChar char="•"/>
            </a:pPr>
            <a:endParaRPr lang="en-GB" sz="1600" dirty="0">
              <a:latin typeface="Montserrat" panose="00000500000000000000" pitchFamily="2" charset="0"/>
            </a:endParaRPr>
          </a:p>
          <a:p>
            <a:pPr marL="285750" indent="-285750" algn="just">
              <a:buFont typeface="Arial" panose="020B0604020202020204" pitchFamily="34" charset="0"/>
              <a:buChar char="•"/>
            </a:pPr>
            <a:endParaRPr lang="en-GB" sz="1600" dirty="0">
              <a:latin typeface="Montserrat" panose="00000500000000000000" pitchFamily="2" charset="0"/>
            </a:endParaRPr>
          </a:p>
          <a:p>
            <a:pPr marL="285750" indent="-285750" algn="just">
              <a:buFont typeface="Arial" panose="020B0604020202020204" pitchFamily="34" charset="0"/>
              <a:buChar char="•"/>
            </a:pPr>
            <a:endParaRPr lang="en-GB" sz="1600" dirty="0">
              <a:latin typeface="Montserrat" panose="00000500000000000000" pitchFamily="2" charset="0"/>
            </a:endParaRPr>
          </a:p>
          <a:p>
            <a:pPr marL="285750" indent="-285750" algn="just">
              <a:buFont typeface="Arial" panose="020B0604020202020204" pitchFamily="34" charset="0"/>
              <a:buChar char="•"/>
            </a:pPr>
            <a:endParaRPr lang="en-GB" sz="1600" dirty="0">
              <a:latin typeface="Montserrat" panose="00000500000000000000" pitchFamily="2" charset="0"/>
            </a:endParaRPr>
          </a:p>
          <a:p>
            <a:pPr marL="285750" indent="-285750" algn="just">
              <a:buFont typeface="Arial" panose="020B0604020202020204" pitchFamily="34" charset="0"/>
              <a:buChar char="•"/>
            </a:pPr>
            <a:endParaRPr lang="en-GB" sz="1600" dirty="0">
              <a:latin typeface="Montserrat" panose="00000500000000000000" pitchFamily="2" charset="0"/>
            </a:endParaRPr>
          </a:p>
          <a:p>
            <a:pPr marL="285750" indent="-285750" algn="just">
              <a:buFont typeface="Arial" panose="020B0604020202020204" pitchFamily="34" charset="0"/>
              <a:buChar char="•"/>
            </a:pPr>
            <a:endParaRPr lang="en-GB" sz="1600" dirty="0">
              <a:latin typeface="Montserrat" panose="00000500000000000000" pitchFamily="2" charset="0"/>
            </a:endParaRPr>
          </a:p>
          <a:p>
            <a:pPr algn="just"/>
            <a:endParaRPr lang="en-GB" sz="1600" dirty="0">
              <a:latin typeface="Montserrat" panose="00000500000000000000" pitchFamily="2" charset="0"/>
            </a:endParaRPr>
          </a:p>
          <a:p>
            <a:pPr marL="285750" indent="-285750" algn="just">
              <a:buFont typeface="Arial" panose="020B0604020202020204" pitchFamily="34" charset="0"/>
              <a:buChar char="•"/>
            </a:pPr>
            <a:r>
              <a:rPr lang="en-GB" sz="1600" dirty="0">
                <a:latin typeface="Montserrat" panose="00000500000000000000" pitchFamily="2" charset="0"/>
              </a:rPr>
              <a:t>People have realised the value of their time and health as a result of the Pandemic. To the maximum extent possible, the product saves time and reduces manual involvement in</a:t>
            </a:r>
          </a:p>
          <a:p>
            <a:pPr marL="285750" indent="-285750" algn="just">
              <a:buFont typeface="Arial" panose="020B0604020202020204" pitchFamily="34" charset="0"/>
              <a:buChar char="•"/>
            </a:pPr>
            <a:r>
              <a:rPr lang="en-GB" sz="1600" dirty="0">
                <a:latin typeface="Montserrat" panose="00000500000000000000" pitchFamily="2" charset="0"/>
              </a:rPr>
              <a:t>Manufacturing process</a:t>
            </a:r>
          </a:p>
          <a:p>
            <a:pPr marL="285750" indent="-285750" algn="just">
              <a:buFont typeface="Arial" panose="020B0604020202020204" pitchFamily="34" charset="0"/>
              <a:buChar char="•"/>
            </a:pPr>
            <a:r>
              <a:rPr lang="en-GB" sz="1600" dirty="0">
                <a:latin typeface="Montserrat" panose="00000500000000000000" pitchFamily="2" charset="0"/>
              </a:rPr>
              <a:t>Installation process</a:t>
            </a:r>
          </a:p>
        </p:txBody>
      </p:sp>
      <p:grpSp>
        <p:nvGrpSpPr>
          <p:cNvPr id="2" name="Group 1">
            <a:extLst>
              <a:ext uri="{FF2B5EF4-FFF2-40B4-BE49-F238E27FC236}">
                <a16:creationId xmlns:a16="http://schemas.microsoft.com/office/drawing/2014/main" id="{4606F5B5-B636-4877-BC06-975C48E48713}"/>
              </a:ext>
            </a:extLst>
          </p:cNvPr>
          <p:cNvGrpSpPr/>
          <p:nvPr/>
        </p:nvGrpSpPr>
        <p:grpSpPr>
          <a:xfrm>
            <a:off x="5508879" y="617007"/>
            <a:ext cx="7324078" cy="5623985"/>
            <a:chOff x="5385702" y="558645"/>
            <a:chExt cx="7324078" cy="5623985"/>
          </a:xfrm>
        </p:grpSpPr>
        <p:pic>
          <p:nvPicPr>
            <p:cNvPr id="6" name="Picture 5">
              <a:extLst>
                <a:ext uri="{FF2B5EF4-FFF2-40B4-BE49-F238E27FC236}">
                  <a16:creationId xmlns:a16="http://schemas.microsoft.com/office/drawing/2014/main" id="{8FFFF4BA-6D0A-420C-841C-E46E54788B57}"/>
                </a:ext>
              </a:extLst>
            </p:cNvPr>
            <p:cNvPicPr>
              <a:picLocks noChangeAspect="1"/>
            </p:cNvPicPr>
            <p:nvPr/>
          </p:nvPicPr>
          <p:blipFill rotWithShape="1">
            <a:blip r:embed="rId3">
              <a:extLst>
                <a:ext uri="{28A0092B-C50C-407E-A947-70E740481C1C}">
                  <a14:useLocalDpi xmlns:a14="http://schemas.microsoft.com/office/drawing/2010/main" val="0"/>
                </a:ext>
              </a:extLst>
            </a:blip>
            <a:srcRect b="9243"/>
            <a:stretch/>
          </p:blipFill>
          <p:spPr>
            <a:xfrm>
              <a:off x="5385702" y="558645"/>
              <a:ext cx="7324078" cy="5623985"/>
            </a:xfrm>
            <a:prstGeom prst="rect">
              <a:avLst/>
            </a:prstGeom>
          </p:spPr>
        </p:pic>
        <p:sp>
          <p:nvSpPr>
            <p:cNvPr id="7" name="TextBox 6">
              <a:extLst>
                <a:ext uri="{FF2B5EF4-FFF2-40B4-BE49-F238E27FC236}">
                  <a16:creationId xmlns:a16="http://schemas.microsoft.com/office/drawing/2014/main" id="{08E1D253-CB3E-400D-918A-4E20621DE05E}"/>
                </a:ext>
              </a:extLst>
            </p:cNvPr>
            <p:cNvSpPr txBox="1"/>
            <p:nvPr/>
          </p:nvSpPr>
          <p:spPr>
            <a:xfrm>
              <a:off x="6096000" y="2655115"/>
              <a:ext cx="4861450" cy="2887970"/>
            </a:xfrm>
            <a:prstGeom prst="rect">
              <a:avLst/>
            </a:prstGeom>
            <a:noFill/>
          </p:spPr>
          <p:txBody>
            <a:bodyPr wrap="square">
              <a:spAutoFit/>
            </a:bodyPr>
            <a:lstStyle/>
            <a:p>
              <a:pPr marL="285740" indent="-285740" defTabSz="274311">
                <a:lnSpc>
                  <a:spcPts val="1400"/>
                </a:lnSpc>
                <a:spcAft>
                  <a:spcPts val="800"/>
                </a:spcAft>
                <a:buFont typeface="Arial" panose="020B0604020202020204" pitchFamily="34" charset="0"/>
                <a:buChar char="•"/>
                <a:tabLst>
                  <a:tab pos="274311" algn="l"/>
                </a:tabLst>
              </a:pPr>
              <a:r>
                <a:rPr lang="en-US" sz="1500" dirty="0">
                  <a:latin typeface="Montserrat" panose="00000500000000000000" pitchFamily="2" charset="0"/>
                </a:rPr>
                <a:t>Thickness of Panels	:	75mm, 92mm and 120mm</a:t>
              </a:r>
            </a:p>
            <a:p>
              <a:pPr marL="285740" indent="-285740" defTabSz="274311">
                <a:lnSpc>
                  <a:spcPts val="1400"/>
                </a:lnSpc>
                <a:spcAft>
                  <a:spcPts val="800"/>
                </a:spcAft>
                <a:buFont typeface="Arial" panose="020B0604020202020204" pitchFamily="34" charset="0"/>
                <a:buChar char="•"/>
                <a:tabLst>
                  <a:tab pos="274311" algn="l"/>
                </a:tabLst>
              </a:pPr>
              <a:r>
                <a:rPr lang="en-US" sz="1500" dirty="0">
                  <a:latin typeface="Montserrat" panose="00000500000000000000" pitchFamily="2" charset="0"/>
                </a:rPr>
                <a:t>Length of Panels		:	2.4m to 3.3m</a:t>
              </a:r>
            </a:p>
            <a:p>
              <a:pPr marL="274311" defTabSz="274311">
                <a:lnSpc>
                  <a:spcPts val="1400"/>
                </a:lnSpc>
                <a:spcAft>
                  <a:spcPts val="800"/>
                </a:spcAft>
                <a:tabLst>
                  <a:tab pos="274311" algn="l"/>
                </a:tabLst>
              </a:pPr>
              <a:r>
                <a:rPr lang="en-US" sz="1500" dirty="0">
                  <a:latin typeface="Montserrat" panose="00000500000000000000" pitchFamily="2" charset="0"/>
                </a:rPr>
                <a:t>(Note: Constructability height can go up to 4.5 meters</a:t>
              </a:r>
            </a:p>
            <a:p>
              <a:pPr marL="274311" defTabSz="274311">
                <a:lnSpc>
                  <a:spcPts val="1400"/>
                </a:lnSpc>
                <a:tabLst>
                  <a:tab pos="274311" algn="l"/>
                </a:tabLst>
              </a:pPr>
              <a:r>
                <a:rPr lang="en-US" sz="1500" dirty="0">
                  <a:latin typeface="Montserrat" panose="00000500000000000000" pitchFamily="2" charset="0"/>
                </a:rPr>
                <a:t>via staggered joints.)</a:t>
              </a:r>
            </a:p>
            <a:p>
              <a:pPr marL="285740" indent="-285740" defTabSz="274311">
                <a:lnSpc>
                  <a:spcPts val="1400"/>
                </a:lnSpc>
                <a:spcAft>
                  <a:spcPts val="800"/>
                </a:spcAft>
                <a:buFont typeface="Arial" panose="020B0604020202020204" pitchFamily="34" charset="0"/>
                <a:buChar char="•"/>
                <a:tabLst>
                  <a:tab pos="274311" algn="l"/>
                </a:tabLst>
              </a:pPr>
              <a:endParaRPr lang="en-US" sz="1500" dirty="0">
                <a:latin typeface="Montserrat" panose="00000500000000000000" pitchFamily="2" charset="0"/>
              </a:endParaRPr>
            </a:p>
            <a:p>
              <a:pPr marL="285740" indent="-285740" defTabSz="274311">
                <a:lnSpc>
                  <a:spcPts val="1400"/>
                </a:lnSpc>
                <a:spcAft>
                  <a:spcPts val="800"/>
                </a:spcAft>
                <a:buFont typeface="Arial" panose="020B0604020202020204" pitchFamily="34" charset="0"/>
                <a:buChar char="•"/>
                <a:tabLst>
                  <a:tab pos="274311" algn="l"/>
                </a:tabLst>
              </a:pPr>
              <a:r>
                <a:rPr lang="en-US" sz="1500" dirty="0">
                  <a:latin typeface="Montserrat" panose="00000500000000000000" pitchFamily="2" charset="0"/>
                </a:rPr>
                <a:t>Width of Panels		:	600mm</a:t>
              </a:r>
            </a:p>
            <a:p>
              <a:pPr marL="285740" indent="-285740" defTabSz="274311">
                <a:lnSpc>
                  <a:spcPts val="1400"/>
                </a:lnSpc>
                <a:spcAft>
                  <a:spcPts val="800"/>
                </a:spcAft>
                <a:buFont typeface="Arial" panose="020B0604020202020204" pitchFamily="34" charset="0"/>
                <a:buChar char="•"/>
                <a:tabLst>
                  <a:tab pos="274311" algn="l"/>
                </a:tabLst>
              </a:pPr>
              <a:r>
                <a:rPr lang="en-US" sz="1500" dirty="0">
                  <a:latin typeface="Montserrat" panose="00000500000000000000" pitchFamily="2" charset="0"/>
                </a:rPr>
                <a:t>Weight of the panels :</a:t>
              </a:r>
            </a:p>
            <a:p>
              <a:pPr marL="742926" lvl="1" indent="-285740" defTabSz="274311">
                <a:lnSpc>
                  <a:spcPts val="1400"/>
                </a:lnSpc>
                <a:spcAft>
                  <a:spcPts val="800"/>
                </a:spcAft>
                <a:buFont typeface="Wingdings" panose="05000000000000000000" pitchFamily="2" charset="2"/>
                <a:buChar char="Ø"/>
                <a:tabLst>
                  <a:tab pos="274311" algn="l"/>
                </a:tabLst>
              </a:pPr>
              <a:r>
                <a:rPr lang="en-US" sz="1500" dirty="0">
                  <a:latin typeface="Montserrat" panose="00000500000000000000" pitchFamily="2" charset="0"/>
                </a:rPr>
                <a:t>120mm thickness panel	-   155 kg/sq.m</a:t>
              </a:r>
            </a:p>
            <a:p>
              <a:pPr marL="742926" lvl="1" indent="-285740" defTabSz="274311">
                <a:lnSpc>
                  <a:spcPts val="1400"/>
                </a:lnSpc>
                <a:spcAft>
                  <a:spcPts val="800"/>
                </a:spcAft>
                <a:buFont typeface="Wingdings" panose="05000000000000000000" pitchFamily="2" charset="2"/>
                <a:buChar char="Ø"/>
                <a:tabLst>
                  <a:tab pos="274311" algn="l"/>
                </a:tabLst>
              </a:pPr>
              <a:r>
                <a:rPr lang="en-US" sz="1500" dirty="0">
                  <a:latin typeface="Montserrat" panose="00000500000000000000" pitchFamily="2" charset="0"/>
                </a:rPr>
                <a:t>92mm thickness panel 	-    135 kg/sq.m</a:t>
              </a:r>
            </a:p>
            <a:p>
              <a:pPr marL="742926" lvl="1" indent="-285740" defTabSz="274311">
                <a:lnSpc>
                  <a:spcPts val="1400"/>
                </a:lnSpc>
                <a:spcAft>
                  <a:spcPts val="800"/>
                </a:spcAft>
                <a:buFont typeface="Wingdings" panose="05000000000000000000" pitchFamily="2" charset="2"/>
                <a:buChar char="Ø"/>
                <a:tabLst>
                  <a:tab pos="274311" algn="l"/>
                </a:tabLst>
              </a:pPr>
              <a:r>
                <a:rPr lang="en-US" sz="1500" dirty="0">
                  <a:latin typeface="Montserrat" panose="00000500000000000000" pitchFamily="2" charset="0"/>
                </a:rPr>
                <a:t>75mm thickness panel	-   112 kg/sq.m</a:t>
              </a:r>
            </a:p>
          </p:txBody>
        </p:sp>
      </p:grpSp>
      <p:pic>
        <p:nvPicPr>
          <p:cNvPr id="10" name="Picture 9">
            <a:extLst>
              <a:ext uri="{FF2B5EF4-FFF2-40B4-BE49-F238E27FC236}">
                <a16:creationId xmlns:a16="http://schemas.microsoft.com/office/drawing/2014/main" id="{8DAE418A-C93A-4351-A666-AB54C060C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654" y="3214685"/>
            <a:ext cx="3583991" cy="1607694"/>
          </a:xfrm>
          <a:prstGeom prst="rect">
            <a:avLst/>
          </a:prstGeom>
        </p:spPr>
      </p:pic>
    </p:spTree>
    <p:extLst>
      <p:ext uri="{BB962C8B-B14F-4D97-AF65-F5344CB8AC3E}">
        <p14:creationId xmlns:p14="http://schemas.microsoft.com/office/powerpoint/2010/main" val="418353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3">
            <a:extLst>
              <a:ext uri="{FF2B5EF4-FFF2-40B4-BE49-F238E27FC236}">
                <a16:creationId xmlns:a16="http://schemas.microsoft.com/office/drawing/2014/main" id="{4878D489-4FC1-49C1-8E25-F09D12763EDC}"/>
              </a:ext>
            </a:extLst>
          </p:cNvPr>
          <p:cNvSpPr txBox="1">
            <a:spLocks/>
          </p:cNvSpPr>
          <p:nvPr/>
        </p:nvSpPr>
        <p:spPr>
          <a:xfrm>
            <a:off x="271054" y="161768"/>
            <a:ext cx="11201400" cy="5132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E9E8DE"/>
                </a:solidFill>
                <a:latin typeface="Montserrat" panose="00000500000000000000" pitchFamily="2" charset="0"/>
              </a:rPr>
              <a:t>COMPARATIVE FEATURES</a:t>
            </a:r>
          </a:p>
        </p:txBody>
      </p:sp>
      <p:graphicFrame>
        <p:nvGraphicFramePr>
          <p:cNvPr id="3" name="Table 2">
            <a:extLst>
              <a:ext uri="{FF2B5EF4-FFF2-40B4-BE49-F238E27FC236}">
                <a16:creationId xmlns:a16="http://schemas.microsoft.com/office/drawing/2014/main" id="{C5E03B46-C607-4392-8149-4EC6AABB7B6F}"/>
              </a:ext>
            </a:extLst>
          </p:cNvPr>
          <p:cNvGraphicFramePr>
            <a:graphicFrameLocks noGrp="1"/>
          </p:cNvGraphicFramePr>
          <p:nvPr>
            <p:extLst>
              <p:ext uri="{D42A27DB-BD31-4B8C-83A1-F6EECF244321}">
                <p14:modId xmlns:p14="http://schemas.microsoft.com/office/powerpoint/2010/main" val="2495721611"/>
              </p:ext>
            </p:extLst>
          </p:nvPr>
        </p:nvGraphicFramePr>
        <p:xfrm>
          <a:off x="471379" y="1287452"/>
          <a:ext cx="7565181" cy="5195617"/>
        </p:xfrm>
        <a:graphic>
          <a:graphicData uri="http://schemas.openxmlformats.org/drawingml/2006/table">
            <a:tbl>
              <a:tblPr firstRow="1" bandRow="1">
                <a:tableStyleId>{5C22544A-7EE6-4342-B048-85BDC9FD1C3A}</a:tableStyleId>
              </a:tblPr>
              <a:tblGrid>
                <a:gridCol w="686861">
                  <a:extLst>
                    <a:ext uri="{9D8B030D-6E8A-4147-A177-3AD203B41FA5}">
                      <a16:colId xmlns:a16="http://schemas.microsoft.com/office/drawing/2014/main" val="3436463530"/>
                    </a:ext>
                  </a:extLst>
                </a:gridCol>
                <a:gridCol w="3556000">
                  <a:extLst>
                    <a:ext uri="{9D8B030D-6E8A-4147-A177-3AD203B41FA5}">
                      <a16:colId xmlns:a16="http://schemas.microsoft.com/office/drawing/2014/main" val="1761482004"/>
                    </a:ext>
                  </a:extLst>
                </a:gridCol>
                <a:gridCol w="1737360">
                  <a:extLst>
                    <a:ext uri="{9D8B030D-6E8A-4147-A177-3AD203B41FA5}">
                      <a16:colId xmlns:a16="http://schemas.microsoft.com/office/drawing/2014/main" val="195590652"/>
                    </a:ext>
                  </a:extLst>
                </a:gridCol>
                <a:gridCol w="1584960">
                  <a:extLst>
                    <a:ext uri="{9D8B030D-6E8A-4147-A177-3AD203B41FA5}">
                      <a16:colId xmlns:a16="http://schemas.microsoft.com/office/drawing/2014/main" val="2134829004"/>
                    </a:ext>
                  </a:extLst>
                </a:gridCol>
              </a:tblGrid>
              <a:tr h="474300">
                <a:tc>
                  <a:txBody>
                    <a:bodyPr/>
                    <a:lstStyle/>
                    <a:p>
                      <a:r>
                        <a:rPr lang="en-US" sz="1600" baseline="0" dirty="0">
                          <a:latin typeface="Montserrat" panose="00000500000000000000" pitchFamily="2" charset="0"/>
                        </a:rPr>
                        <a:t>S No</a:t>
                      </a:r>
                    </a:p>
                  </a:txBody>
                  <a:tcPr>
                    <a:solidFill>
                      <a:srgbClr val="545557"/>
                    </a:solidFill>
                  </a:tcPr>
                </a:tc>
                <a:tc>
                  <a:txBody>
                    <a:bodyPr/>
                    <a:lstStyle/>
                    <a:p>
                      <a:r>
                        <a:rPr lang="en-US" sz="1600" baseline="0" dirty="0">
                          <a:latin typeface="Montserrat" panose="00000500000000000000" pitchFamily="2" charset="0"/>
                        </a:rPr>
                        <a:t>Description of Item</a:t>
                      </a:r>
                    </a:p>
                  </a:txBody>
                  <a:tcPr>
                    <a:solidFill>
                      <a:srgbClr val="545557">
                        <a:alpha val="95000"/>
                      </a:srgbClr>
                    </a:solidFill>
                  </a:tcPr>
                </a:tc>
                <a:tc>
                  <a:txBody>
                    <a:bodyPr/>
                    <a:lstStyle/>
                    <a:p>
                      <a:r>
                        <a:rPr lang="en-US" sz="1600" baseline="0" dirty="0">
                          <a:latin typeface="Montserrat" panose="00000500000000000000" pitchFamily="2" charset="0"/>
                        </a:rPr>
                        <a:t>Acotec Wall</a:t>
                      </a:r>
                    </a:p>
                  </a:txBody>
                  <a:tcPr>
                    <a:solidFill>
                      <a:srgbClr val="545557"/>
                    </a:solidFill>
                  </a:tcPr>
                </a:tc>
                <a:tc>
                  <a:txBody>
                    <a:bodyPr/>
                    <a:lstStyle/>
                    <a:p>
                      <a:r>
                        <a:rPr lang="en-US" sz="1600" baseline="0" dirty="0">
                          <a:latin typeface="Montserrat" panose="00000500000000000000" pitchFamily="2" charset="0"/>
                        </a:rPr>
                        <a:t>Block Work</a:t>
                      </a:r>
                    </a:p>
                  </a:txBody>
                  <a:tcPr>
                    <a:solidFill>
                      <a:srgbClr val="545557"/>
                    </a:solidFill>
                  </a:tcPr>
                </a:tc>
                <a:extLst>
                  <a:ext uri="{0D108BD9-81ED-4DB2-BD59-A6C34878D82A}">
                    <a16:rowId xmlns:a16="http://schemas.microsoft.com/office/drawing/2014/main" val="1378230495"/>
                  </a:ext>
                </a:extLst>
              </a:tr>
              <a:tr h="1052557">
                <a:tc>
                  <a:txBody>
                    <a:bodyPr/>
                    <a:lstStyle/>
                    <a:p>
                      <a:pPr algn="ctr"/>
                      <a:r>
                        <a:rPr lang="en-IN" sz="1600" baseline="0" dirty="0">
                          <a:latin typeface="Montserrat" panose="00000500000000000000" pitchFamily="2" charset="0"/>
                        </a:rPr>
                        <a:t>1</a:t>
                      </a:r>
                      <a:endParaRPr lang="en-US" sz="1600" baseline="0" dirty="0">
                        <a:latin typeface="Montserrat" panose="00000500000000000000" pitchFamily="2" charset="0"/>
                      </a:endParaRPr>
                    </a:p>
                  </a:txBody>
                  <a:tcPr>
                    <a:solidFill>
                      <a:srgbClr val="E7E7E7"/>
                    </a:solidFill>
                  </a:tcPr>
                </a:tc>
                <a:tc>
                  <a:txBody>
                    <a:bodyPr/>
                    <a:lstStyle/>
                    <a:p>
                      <a:r>
                        <a:rPr lang="en-US" sz="1600" baseline="0" dirty="0">
                          <a:latin typeface="Montserrat" panose="00000500000000000000" pitchFamily="2" charset="0"/>
                        </a:rPr>
                        <a:t>Compressive Strength (N/mm2)</a:t>
                      </a:r>
                    </a:p>
                  </a:txBody>
                  <a:tcPr>
                    <a:solidFill>
                      <a:srgbClr val="E7E7E7"/>
                    </a:solidFill>
                  </a:tcPr>
                </a:tc>
                <a:tc>
                  <a:txBody>
                    <a:bodyPr/>
                    <a:lstStyle/>
                    <a:p>
                      <a:pPr algn="ctr"/>
                      <a:r>
                        <a:rPr lang="en-US" sz="1600" baseline="0" dirty="0">
                          <a:latin typeface="Montserrat" panose="00000500000000000000" pitchFamily="2" charset="0"/>
                        </a:rPr>
                        <a:t>10-13</a:t>
                      </a:r>
                    </a:p>
                  </a:txBody>
                  <a:tcPr>
                    <a:solidFill>
                      <a:srgbClr val="E7E7E7"/>
                    </a:solidFill>
                  </a:tcPr>
                </a:tc>
                <a:tc>
                  <a:txBody>
                    <a:bodyPr/>
                    <a:lstStyle/>
                    <a:p>
                      <a:pPr algn="ctr"/>
                      <a:r>
                        <a:rPr lang="en-US" sz="1600" baseline="0" dirty="0">
                          <a:latin typeface="Montserrat" panose="00000500000000000000" pitchFamily="2" charset="0"/>
                        </a:rPr>
                        <a:t>3.45</a:t>
                      </a:r>
                    </a:p>
                  </a:txBody>
                  <a:tcPr>
                    <a:solidFill>
                      <a:srgbClr val="E7E7E7"/>
                    </a:solidFill>
                  </a:tcPr>
                </a:tc>
                <a:extLst>
                  <a:ext uri="{0D108BD9-81ED-4DB2-BD59-A6C34878D82A}">
                    <a16:rowId xmlns:a16="http://schemas.microsoft.com/office/drawing/2014/main" val="1093562285"/>
                  </a:ext>
                </a:extLst>
              </a:tr>
              <a:tr h="740688">
                <a:tc>
                  <a:txBody>
                    <a:bodyPr/>
                    <a:lstStyle/>
                    <a:p>
                      <a:pPr algn="ctr"/>
                      <a:r>
                        <a:rPr lang="en-IN" sz="1600" baseline="0" dirty="0">
                          <a:latin typeface="Montserrat" panose="00000500000000000000" pitchFamily="2" charset="0"/>
                        </a:rPr>
                        <a:t>2</a:t>
                      </a:r>
                      <a:endParaRPr lang="en-US" sz="1600" baseline="0" dirty="0">
                        <a:latin typeface="Montserrat" panose="00000500000000000000" pitchFamily="2" charset="0"/>
                      </a:endParaRPr>
                    </a:p>
                  </a:txBody>
                  <a:tcPr>
                    <a:solidFill>
                      <a:schemeClr val="bg1"/>
                    </a:solidFill>
                  </a:tcPr>
                </a:tc>
                <a:tc>
                  <a:txBody>
                    <a:bodyPr/>
                    <a:lstStyle/>
                    <a:p>
                      <a:r>
                        <a:rPr lang="en-US" sz="1600" baseline="0" dirty="0">
                          <a:latin typeface="Montserrat" panose="00000500000000000000" pitchFamily="2" charset="0"/>
                        </a:rPr>
                        <a:t>Flexural Strength (N/mm2)</a:t>
                      </a:r>
                    </a:p>
                    <a:p>
                      <a:r>
                        <a:rPr lang="en-US" sz="1600" baseline="0" dirty="0">
                          <a:latin typeface="Montserrat" panose="00000500000000000000" pitchFamily="2" charset="0"/>
                        </a:rPr>
                        <a:t>75 mm : 5; 92 mm : 2.5; 120 mm : 3.5</a:t>
                      </a:r>
                    </a:p>
                  </a:txBody>
                  <a:tcPr>
                    <a:solidFill>
                      <a:schemeClr val="bg1"/>
                    </a:solidFill>
                  </a:tcPr>
                </a:tc>
                <a:tc>
                  <a:txBody>
                    <a:bodyPr/>
                    <a:lstStyle/>
                    <a:p>
                      <a:pPr algn="ctr"/>
                      <a:r>
                        <a:rPr lang="en-US" sz="1600" baseline="0" dirty="0">
                          <a:latin typeface="Montserrat" panose="00000500000000000000" pitchFamily="2" charset="0"/>
                        </a:rPr>
                        <a:t>3.5</a:t>
                      </a:r>
                    </a:p>
                  </a:txBody>
                  <a:tcPr>
                    <a:solidFill>
                      <a:schemeClr val="bg1"/>
                    </a:solidFill>
                  </a:tcPr>
                </a:tc>
                <a:tc>
                  <a:txBody>
                    <a:bodyPr/>
                    <a:lstStyle/>
                    <a:p>
                      <a:pPr algn="ctr"/>
                      <a:r>
                        <a:rPr lang="en-US" sz="1600" baseline="0" dirty="0">
                          <a:latin typeface="Montserrat" panose="00000500000000000000" pitchFamily="2" charset="0"/>
                        </a:rPr>
                        <a:t>&lt;1</a:t>
                      </a:r>
                    </a:p>
                  </a:txBody>
                  <a:tcPr>
                    <a:solidFill>
                      <a:schemeClr val="bg1"/>
                    </a:solidFill>
                  </a:tcPr>
                </a:tc>
                <a:extLst>
                  <a:ext uri="{0D108BD9-81ED-4DB2-BD59-A6C34878D82A}">
                    <a16:rowId xmlns:a16="http://schemas.microsoft.com/office/drawing/2014/main" val="517323422"/>
                  </a:ext>
                </a:extLst>
              </a:tr>
              <a:tr h="474300">
                <a:tc>
                  <a:txBody>
                    <a:bodyPr/>
                    <a:lstStyle/>
                    <a:p>
                      <a:pPr algn="ctr"/>
                      <a:r>
                        <a:rPr lang="en-IN" sz="1600" baseline="0" dirty="0">
                          <a:latin typeface="Montserrat" panose="00000500000000000000" pitchFamily="2" charset="0"/>
                        </a:rPr>
                        <a:t>3</a:t>
                      </a:r>
                      <a:endParaRPr lang="en-US" sz="1600" baseline="0" dirty="0">
                        <a:latin typeface="Montserrat" panose="00000500000000000000" pitchFamily="2" charset="0"/>
                      </a:endParaRPr>
                    </a:p>
                  </a:txBody>
                  <a:tcPr>
                    <a:solidFill>
                      <a:srgbClr val="E7E7E7"/>
                    </a:solidFill>
                  </a:tcPr>
                </a:tc>
                <a:tc>
                  <a:txBody>
                    <a:bodyPr/>
                    <a:lstStyle/>
                    <a:p>
                      <a:r>
                        <a:rPr lang="en-US" sz="1600" baseline="0" dirty="0">
                          <a:latin typeface="Montserrat" panose="00000500000000000000" pitchFamily="2" charset="0"/>
                        </a:rPr>
                        <a:t>Water Absorption Ratio (%)</a:t>
                      </a:r>
                    </a:p>
                  </a:txBody>
                  <a:tcPr>
                    <a:solidFill>
                      <a:srgbClr val="E7E7E7"/>
                    </a:solidFill>
                  </a:tcPr>
                </a:tc>
                <a:tc>
                  <a:txBody>
                    <a:bodyPr/>
                    <a:lstStyle/>
                    <a:p>
                      <a:pPr algn="ctr"/>
                      <a:r>
                        <a:rPr lang="en-US" sz="1600" baseline="0" dirty="0">
                          <a:latin typeface="Montserrat" panose="00000500000000000000" pitchFamily="2" charset="0"/>
                        </a:rPr>
                        <a:t>5.7</a:t>
                      </a:r>
                    </a:p>
                  </a:txBody>
                  <a:tcPr>
                    <a:solidFill>
                      <a:srgbClr val="E7E7E7"/>
                    </a:solidFill>
                  </a:tcPr>
                </a:tc>
                <a:tc>
                  <a:txBody>
                    <a:bodyPr/>
                    <a:lstStyle/>
                    <a:p>
                      <a:pPr algn="ctr"/>
                      <a:r>
                        <a:rPr lang="en-US" sz="1600" baseline="0" dirty="0">
                          <a:latin typeface="Montserrat" panose="00000500000000000000" pitchFamily="2" charset="0"/>
                        </a:rPr>
                        <a:t>&gt;10</a:t>
                      </a:r>
                    </a:p>
                  </a:txBody>
                  <a:tcPr>
                    <a:solidFill>
                      <a:srgbClr val="E7E7E7"/>
                    </a:solidFill>
                  </a:tcPr>
                </a:tc>
                <a:extLst>
                  <a:ext uri="{0D108BD9-81ED-4DB2-BD59-A6C34878D82A}">
                    <a16:rowId xmlns:a16="http://schemas.microsoft.com/office/drawing/2014/main" val="509603828"/>
                  </a:ext>
                </a:extLst>
              </a:tr>
              <a:tr h="474300">
                <a:tc>
                  <a:txBody>
                    <a:bodyPr/>
                    <a:lstStyle/>
                    <a:p>
                      <a:pPr algn="ctr"/>
                      <a:r>
                        <a:rPr lang="en-IN" sz="1600" baseline="0" dirty="0">
                          <a:latin typeface="Montserrat" panose="00000500000000000000" pitchFamily="2" charset="0"/>
                        </a:rPr>
                        <a:t>4</a:t>
                      </a:r>
                      <a:endParaRPr lang="en-US" sz="1600" baseline="0" dirty="0">
                        <a:latin typeface="Montserrat" panose="00000500000000000000" pitchFamily="2" charset="0"/>
                      </a:endParaRPr>
                    </a:p>
                  </a:txBody>
                  <a:tcPr>
                    <a:solidFill>
                      <a:schemeClr val="bg1"/>
                    </a:solidFill>
                  </a:tcPr>
                </a:tc>
                <a:tc>
                  <a:txBody>
                    <a:bodyPr/>
                    <a:lstStyle/>
                    <a:p>
                      <a:r>
                        <a:rPr lang="en-US" sz="1600" baseline="0" dirty="0">
                          <a:latin typeface="Montserrat" panose="00000500000000000000" pitchFamily="2" charset="0"/>
                        </a:rPr>
                        <a:t>Dry Density (Kg/m3)</a:t>
                      </a:r>
                    </a:p>
                  </a:txBody>
                  <a:tcPr>
                    <a:solidFill>
                      <a:schemeClr val="bg1"/>
                    </a:solidFill>
                  </a:tcPr>
                </a:tc>
                <a:tc>
                  <a:txBody>
                    <a:bodyPr/>
                    <a:lstStyle/>
                    <a:p>
                      <a:pPr algn="ctr"/>
                      <a:r>
                        <a:rPr lang="en-US" sz="1600" baseline="0" dirty="0">
                          <a:latin typeface="Montserrat" panose="00000500000000000000" pitchFamily="2" charset="0"/>
                        </a:rPr>
                        <a:t>1405</a:t>
                      </a:r>
                    </a:p>
                  </a:txBody>
                  <a:tcPr>
                    <a:solidFill>
                      <a:schemeClr val="bg1"/>
                    </a:solidFill>
                  </a:tcPr>
                </a:tc>
                <a:tc>
                  <a:txBody>
                    <a:bodyPr/>
                    <a:lstStyle/>
                    <a:p>
                      <a:pPr algn="ctr"/>
                      <a:r>
                        <a:rPr lang="en-US" sz="1600" baseline="0" dirty="0">
                          <a:latin typeface="Montserrat" panose="00000500000000000000" pitchFamily="2" charset="0"/>
                        </a:rPr>
                        <a:t>1400</a:t>
                      </a:r>
                    </a:p>
                  </a:txBody>
                  <a:tcPr>
                    <a:solidFill>
                      <a:schemeClr val="bg1"/>
                    </a:solidFill>
                  </a:tcPr>
                </a:tc>
                <a:extLst>
                  <a:ext uri="{0D108BD9-81ED-4DB2-BD59-A6C34878D82A}">
                    <a16:rowId xmlns:a16="http://schemas.microsoft.com/office/drawing/2014/main" val="2588446864"/>
                  </a:ext>
                </a:extLst>
              </a:tr>
              <a:tr h="474300">
                <a:tc>
                  <a:txBody>
                    <a:bodyPr/>
                    <a:lstStyle/>
                    <a:p>
                      <a:pPr algn="ctr"/>
                      <a:r>
                        <a:rPr lang="en-IN" sz="1600" baseline="0" dirty="0">
                          <a:latin typeface="Montserrat" panose="00000500000000000000" pitchFamily="2" charset="0"/>
                        </a:rPr>
                        <a:t>5</a:t>
                      </a:r>
                      <a:endParaRPr lang="en-US" sz="1600" baseline="0" dirty="0">
                        <a:latin typeface="Montserrat" panose="00000500000000000000" pitchFamily="2" charset="0"/>
                      </a:endParaRPr>
                    </a:p>
                  </a:txBody>
                  <a:tcPr>
                    <a:solidFill>
                      <a:srgbClr val="E7E7E7"/>
                    </a:solidFill>
                  </a:tcPr>
                </a:tc>
                <a:tc>
                  <a:txBody>
                    <a:bodyPr/>
                    <a:lstStyle/>
                    <a:p>
                      <a:r>
                        <a:rPr lang="en-US" sz="1600" baseline="0" dirty="0">
                          <a:latin typeface="Montserrat" panose="00000500000000000000" pitchFamily="2" charset="0"/>
                        </a:rPr>
                        <a:t>Drying Shrinkage (%)</a:t>
                      </a:r>
                    </a:p>
                  </a:txBody>
                  <a:tcPr>
                    <a:solidFill>
                      <a:srgbClr val="E7E7E7"/>
                    </a:solidFill>
                  </a:tcPr>
                </a:tc>
                <a:tc>
                  <a:txBody>
                    <a:bodyPr/>
                    <a:lstStyle/>
                    <a:p>
                      <a:pPr algn="ctr"/>
                      <a:r>
                        <a:rPr lang="en-US" sz="1600" baseline="0" dirty="0">
                          <a:latin typeface="Montserrat" panose="00000500000000000000" pitchFamily="2" charset="0"/>
                        </a:rPr>
                        <a:t>0.04</a:t>
                      </a:r>
                    </a:p>
                  </a:txBody>
                  <a:tcPr>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latin typeface="Montserrat" panose="00000500000000000000" pitchFamily="2" charset="0"/>
                        </a:rPr>
                        <a:t>0.04</a:t>
                      </a:r>
                    </a:p>
                  </a:txBody>
                  <a:tcPr>
                    <a:solidFill>
                      <a:srgbClr val="E7E7E7"/>
                    </a:solidFill>
                  </a:tcPr>
                </a:tc>
                <a:extLst>
                  <a:ext uri="{0D108BD9-81ED-4DB2-BD59-A6C34878D82A}">
                    <a16:rowId xmlns:a16="http://schemas.microsoft.com/office/drawing/2014/main" val="2463574231"/>
                  </a:ext>
                </a:extLst>
              </a:tr>
              <a:tr h="474300">
                <a:tc>
                  <a:txBody>
                    <a:bodyPr/>
                    <a:lstStyle/>
                    <a:p>
                      <a:pPr algn="ctr"/>
                      <a:r>
                        <a:rPr lang="en-IN" sz="1600" baseline="0" dirty="0">
                          <a:latin typeface="Montserrat" panose="00000500000000000000" pitchFamily="2" charset="0"/>
                        </a:rPr>
                        <a:t>6</a:t>
                      </a:r>
                      <a:endParaRPr lang="en-US" sz="1600" baseline="0" dirty="0">
                        <a:latin typeface="Montserrat" panose="00000500000000000000" pitchFamily="2" charset="0"/>
                      </a:endParaRPr>
                    </a:p>
                  </a:txBody>
                  <a:tcPr>
                    <a:solidFill>
                      <a:schemeClr val="bg1"/>
                    </a:solidFill>
                  </a:tcPr>
                </a:tc>
                <a:tc>
                  <a:txBody>
                    <a:bodyPr/>
                    <a:lstStyle/>
                    <a:p>
                      <a:r>
                        <a:rPr lang="en-US" sz="1600" baseline="0" dirty="0">
                          <a:latin typeface="Montserrat" panose="00000500000000000000" pitchFamily="2" charset="0"/>
                        </a:rPr>
                        <a:t>Sound Reduction Index (dB)</a:t>
                      </a:r>
                    </a:p>
                  </a:txBody>
                  <a:tcPr>
                    <a:solidFill>
                      <a:schemeClr val="bg1"/>
                    </a:solidFill>
                  </a:tcPr>
                </a:tc>
                <a:tc>
                  <a:txBody>
                    <a:bodyPr/>
                    <a:lstStyle/>
                    <a:p>
                      <a:pPr algn="ctr"/>
                      <a:r>
                        <a:rPr lang="en-US" sz="1600" baseline="0" dirty="0">
                          <a:latin typeface="Montserrat" panose="00000500000000000000" pitchFamily="2" charset="0"/>
                        </a:rPr>
                        <a:t>50</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latin typeface="Montserrat" panose="00000500000000000000" pitchFamily="2" charset="0"/>
                        </a:rPr>
                        <a:t>42</a:t>
                      </a:r>
                    </a:p>
                  </a:txBody>
                  <a:tcPr>
                    <a:solidFill>
                      <a:schemeClr val="bg1"/>
                    </a:solidFill>
                  </a:tcPr>
                </a:tc>
                <a:extLst>
                  <a:ext uri="{0D108BD9-81ED-4DB2-BD59-A6C34878D82A}">
                    <a16:rowId xmlns:a16="http://schemas.microsoft.com/office/drawing/2014/main" val="1199799316"/>
                  </a:ext>
                </a:extLst>
              </a:tr>
              <a:tr h="474300">
                <a:tc>
                  <a:txBody>
                    <a:bodyPr/>
                    <a:lstStyle/>
                    <a:p>
                      <a:pPr algn="ctr"/>
                      <a:r>
                        <a:rPr lang="en-IN" sz="1600" baseline="0" dirty="0">
                          <a:latin typeface="Montserrat" panose="00000500000000000000" pitchFamily="2" charset="0"/>
                        </a:rPr>
                        <a:t>7</a:t>
                      </a:r>
                      <a:endParaRPr lang="en-US" sz="1600" baseline="0" dirty="0">
                        <a:latin typeface="Montserrat" panose="00000500000000000000" pitchFamily="2" charset="0"/>
                      </a:endParaRPr>
                    </a:p>
                  </a:txBody>
                  <a:tcPr>
                    <a:solidFill>
                      <a:srgbClr val="E7E7E7"/>
                    </a:solidFill>
                  </a:tcPr>
                </a:tc>
                <a:tc>
                  <a:txBody>
                    <a:bodyPr/>
                    <a:lstStyle/>
                    <a:p>
                      <a:r>
                        <a:rPr lang="en-US" sz="1600" baseline="0" dirty="0">
                          <a:latin typeface="Montserrat" panose="00000500000000000000" pitchFamily="2" charset="0"/>
                        </a:rPr>
                        <a:t>Fire Rating (Hrs)</a:t>
                      </a:r>
                    </a:p>
                  </a:txBody>
                  <a:tcPr>
                    <a:solidFill>
                      <a:srgbClr val="E7E7E7"/>
                    </a:solidFill>
                  </a:tcPr>
                </a:tc>
                <a:tc>
                  <a:txBody>
                    <a:bodyPr/>
                    <a:lstStyle/>
                    <a:p>
                      <a:pPr algn="ctr"/>
                      <a:r>
                        <a:rPr lang="en-IN" sz="1600" baseline="0" dirty="0">
                          <a:latin typeface="Montserrat" panose="00000500000000000000" pitchFamily="2" charset="0"/>
                        </a:rPr>
                        <a:t>2</a:t>
                      </a:r>
                      <a:endParaRPr lang="en-US" sz="1600" baseline="0" dirty="0">
                        <a:latin typeface="Montserrat" panose="00000500000000000000" pitchFamily="2" charset="0"/>
                      </a:endParaRPr>
                    </a:p>
                  </a:txBody>
                  <a:tcPr>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600" baseline="0" dirty="0">
                          <a:latin typeface="Montserrat" panose="00000500000000000000" pitchFamily="2" charset="0"/>
                        </a:rPr>
                        <a:t>2</a:t>
                      </a:r>
                      <a:endParaRPr lang="en-US" sz="1600" baseline="0" dirty="0">
                        <a:latin typeface="Montserrat" panose="00000500000000000000" pitchFamily="2" charset="0"/>
                      </a:endParaRPr>
                    </a:p>
                  </a:txBody>
                  <a:tcPr>
                    <a:solidFill>
                      <a:srgbClr val="E7E7E7"/>
                    </a:solidFill>
                  </a:tcPr>
                </a:tc>
                <a:extLst>
                  <a:ext uri="{0D108BD9-81ED-4DB2-BD59-A6C34878D82A}">
                    <a16:rowId xmlns:a16="http://schemas.microsoft.com/office/drawing/2014/main" val="2630366875"/>
                  </a:ext>
                </a:extLst>
              </a:tr>
              <a:tr h="474300">
                <a:tc>
                  <a:txBody>
                    <a:bodyPr/>
                    <a:lstStyle/>
                    <a:p>
                      <a:pPr algn="ctr"/>
                      <a:r>
                        <a:rPr lang="en-IN" sz="1600" baseline="0" dirty="0">
                          <a:latin typeface="Montserrat" panose="00000500000000000000" pitchFamily="2" charset="0"/>
                        </a:rPr>
                        <a:t>8</a:t>
                      </a:r>
                      <a:endParaRPr lang="en-US" sz="1600" baseline="0" dirty="0">
                        <a:latin typeface="Montserrat" panose="00000500000000000000" pitchFamily="2" charset="0"/>
                      </a:endParaRPr>
                    </a:p>
                  </a:txBody>
                  <a:tcPr>
                    <a:solidFill>
                      <a:schemeClr val="bg1"/>
                    </a:solidFill>
                  </a:tcPr>
                </a:tc>
                <a:tc>
                  <a:txBody>
                    <a:bodyPr/>
                    <a:lstStyle/>
                    <a:p>
                      <a:r>
                        <a:rPr lang="en-US" sz="1600" baseline="0" dirty="0">
                          <a:latin typeface="Montserrat" panose="00000500000000000000" pitchFamily="2" charset="0"/>
                        </a:rPr>
                        <a:t>Thermal Conductivity (W/m-k)</a:t>
                      </a:r>
                    </a:p>
                  </a:txBody>
                  <a:tcPr>
                    <a:solidFill>
                      <a:schemeClr val="bg1"/>
                    </a:solidFill>
                  </a:tcPr>
                </a:tc>
                <a:tc>
                  <a:txBody>
                    <a:bodyPr/>
                    <a:lstStyle/>
                    <a:p>
                      <a:pPr algn="ctr"/>
                      <a:r>
                        <a:rPr lang="en-US" sz="1600" baseline="0" dirty="0">
                          <a:latin typeface="Montserrat" panose="00000500000000000000" pitchFamily="2" charset="0"/>
                        </a:rPr>
                        <a:t>0.4</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latin typeface="Montserrat" panose="00000500000000000000" pitchFamily="2" charset="0"/>
                        </a:rPr>
                        <a:t>0.34</a:t>
                      </a:r>
                    </a:p>
                  </a:txBody>
                  <a:tcPr>
                    <a:solidFill>
                      <a:schemeClr val="bg1"/>
                    </a:solidFill>
                  </a:tcPr>
                </a:tc>
                <a:extLst>
                  <a:ext uri="{0D108BD9-81ED-4DB2-BD59-A6C34878D82A}">
                    <a16:rowId xmlns:a16="http://schemas.microsoft.com/office/drawing/2014/main" val="3043615829"/>
                  </a:ext>
                </a:extLst>
              </a:tr>
            </a:tbl>
          </a:graphicData>
        </a:graphic>
      </p:graphicFrame>
      <p:sp>
        <p:nvSpPr>
          <p:cNvPr id="4" name="TextBox 3">
            <a:extLst>
              <a:ext uri="{FF2B5EF4-FFF2-40B4-BE49-F238E27FC236}">
                <a16:creationId xmlns:a16="http://schemas.microsoft.com/office/drawing/2014/main" id="{99307BDE-674F-4EBA-B094-C6A862C3A364}"/>
              </a:ext>
            </a:extLst>
          </p:cNvPr>
          <p:cNvSpPr txBox="1"/>
          <p:nvPr/>
        </p:nvSpPr>
        <p:spPr>
          <a:xfrm>
            <a:off x="8303580" y="1669766"/>
            <a:ext cx="3775969" cy="3412569"/>
          </a:xfrm>
          <a:prstGeom prst="roundRect">
            <a:avLst>
              <a:gd name="adj" fmla="val 15096"/>
            </a:avLst>
          </a:prstGeom>
          <a:solidFill>
            <a:schemeClr val="bg1"/>
          </a:solidFill>
        </p:spPr>
        <p:txBody>
          <a:bodyPr wrap="square" rtlCol="0">
            <a:spAutoFit/>
          </a:bodyPr>
          <a:lstStyle/>
          <a:p>
            <a:pPr algn="just"/>
            <a:r>
              <a:rPr lang="en-GB" dirty="0"/>
              <a:t>Acotec walls are technically certified by NABL accredited Laboratories and BMTPC (Govt. of INDIA)</a:t>
            </a:r>
          </a:p>
          <a:p>
            <a:pPr algn="just"/>
            <a:endParaRPr lang="en-GB" dirty="0"/>
          </a:p>
          <a:p>
            <a:pPr marL="285750" indent="-285750" algn="just">
              <a:buFont typeface="Wingdings" panose="05000000000000000000" pitchFamily="2" charset="2"/>
              <a:buChar char="ü"/>
            </a:pPr>
            <a:r>
              <a:rPr lang="en-GB" dirty="0"/>
              <a:t>Spectro Labs and Analytics</a:t>
            </a:r>
          </a:p>
          <a:p>
            <a:pPr marL="285750" indent="-285750" algn="just">
              <a:buFont typeface="Wingdings" panose="05000000000000000000" pitchFamily="2" charset="2"/>
              <a:buChar char="ü"/>
            </a:pPr>
            <a:r>
              <a:rPr lang="en-GB" dirty="0"/>
              <a:t>Bureau Veritas</a:t>
            </a:r>
          </a:p>
          <a:p>
            <a:pPr marL="285750" indent="-285750" algn="just">
              <a:buFont typeface="Wingdings" panose="05000000000000000000" pitchFamily="2" charset="2"/>
              <a:buChar char="ü"/>
            </a:pPr>
            <a:r>
              <a:rPr lang="en-GB" dirty="0"/>
              <a:t>Sigma Laboratories</a:t>
            </a:r>
          </a:p>
          <a:p>
            <a:pPr marL="285750" indent="-285750" algn="just">
              <a:buFont typeface="Wingdings" panose="05000000000000000000" pitchFamily="2" charset="2"/>
              <a:buChar char="ü"/>
            </a:pPr>
            <a:r>
              <a:rPr lang="en-GB" dirty="0"/>
              <a:t>JNTU</a:t>
            </a:r>
          </a:p>
          <a:p>
            <a:pPr marL="285750" indent="-285750" algn="just">
              <a:buFont typeface="Wingdings" panose="05000000000000000000" pitchFamily="2" charset="2"/>
              <a:buChar char="ü"/>
            </a:pPr>
            <a:endParaRPr lang="en-GB" dirty="0"/>
          </a:p>
          <a:p>
            <a:pPr algn="just"/>
            <a:endParaRPr lang="en-GB" b="1" dirty="0"/>
          </a:p>
        </p:txBody>
      </p:sp>
      <p:pic>
        <p:nvPicPr>
          <p:cNvPr id="7" name="Picture 6" descr="Icon&#10;&#10;Description automatically generated">
            <a:extLst>
              <a:ext uri="{FF2B5EF4-FFF2-40B4-BE49-F238E27FC236}">
                <a16:creationId xmlns:a16="http://schemas.microsoft.com/office/drawing/2014/main" id="{ECCE48DC-C9B3-415C-97C1-5E704ADCB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5626" y="3492712"/>
            <a:ext cx="1290320" cy="1290320"/>
          </a:xfrm>
          <a:prstGeom prst="rect">
            <a:avLst/>
          </a:prstGeom>
        </p:spPr>
      </p:pic>
    </p:spTree>
    <p:extLst>
      <p:ext uri="{BB962C8B-B14F-4D97-AF65-F5344CB8AC3E}">
        <p14:creationId xmlns:p14="http://schemas.microsoft.com/office/powerpoint/2010/main" val="411354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8262D"/>
        </a:solidFill>
        <a:effectLst/>
      </p:bgPr>
    </p:bg>
    <p:spTree>
      <p:nvGrpSpPr>
        <p:cNvPr id="1" name=""/>
        <p:cNvGrpSpPr/>
        <p:nvPr/>
      </p:nvGrpSpPr>
      <p:grpSpPr>
        <a:xfrm>
          <a:off x="0" y="0"/>
          <a:ext cx="0" cy="0"/>
          <a:chOff x="0" y="0"/>
          <a:chExt cx="0" cy="0"/>
        </a:xfrm>
      </p:grpSpPr>
      <p:pic>
        <p:nvPicPr>
          <p:cNvPr id="2" name="Picture 1" descr="Diagram&#10;&#10;Description automatically generated">
            <a:hlinkClick r:id="" action="ppaction://noaction"/>
            <a:extLst>
              <a:ext uri="{FF2B5EF4-FFF2-40B4-BE49-F238E27FC236}">
                <a16:creationId xmlns:a16="http://schemas.microsoft.com/office/drawing/2014/main" id="{298DEE29-95BB-4CCE-9726-B5DE7D2C5103}"/>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37985"/>
            <a:ext cx="12192000" cy="6858000"/>
          </a:xfrm>
          <a:prstGeom prst="rect">
            <a:avLst/>
          </a:prstGeom>
        </p:spPr>
      </p:pic>
      <p:sp>
        <p:nvSpPr>
          <p:cNvPr id="3" name="Title 33">
            <a:extLst>
              <a:ext uri="{FF2B5EF4-FFF2-40B4-BE49-F238E27FC236}">
                <a16:creationId xmlns:a16="http://schemas.microsoft.com/office/drawing/2014/main" id="{D5EA467F-D190-408D-87BD-876FB64AD084}"/>
              </a:ext>
            </a:extLst>
          </p:cNvPr>
          <p:cNvSpPr txBox="1">
            <a:spLocks/>
          </p:cNvSpPr>
          <p:nvPr/>
        </p:nvSpPr>
        <p:spPr>
          <a:xfrm>
            <a:off x="271054" y="161768"/>
            <a:ext cx="11201400" cy="5132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E9E8DE"/>
                </a:solidFill>
                <a:effectLst/>
                <a:uLnTx/>
                <a:uFillTx/>
                <a:latin typeface="Montserrat" panose="00000500000000000000" pitchFamily="2" charset="0"/>
                <a:ea typeface="+mj-ea"/>
                <a:cs typeface="+mj-cs"/>
              </a:rPr>
              <a:t>FEATURES/ ADVANTAGES</a:t>
            </a:r>
          </a:p>
        </p:txBody>
      </p:sp>
      <p:pic>
        <p:nvPicPr>
          <p:cNvPr id="4" name="Picture 3">
            <a:extLst>
              <a:ext uri="{FF2B5EF4-FFF2-40B4-BE49-F238E27FC236}">
                <a16:creationId xmlns:a16="http://schemas.microsoft.com/office/drawing/2014/main" id="{912B2CF3-D7A0-4A67-B907-4AEE76B7E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4259" y="254204"/>
            <a:ext cx="1826687" cy="705020"/>
          </a:xfrm>
          <a:prstGeom prst="rect">
            <a:avLst/>
          </a:prstGeom>
        </p:spPr>
      </p:pic>
      <p:grpSp>
        <p:nvGrpSpPr>
          <p:cNvPr id="18" name="Group 17">
            <a:extLst>
              <a:ext uri="{FF2B5EF4-FFF2-40B4-BE49-F238E27FC236}">
                <a16:creationId xmlns:a16="http://schemas.microsoft.com/office/drawing/2014/main" id="{798C2DBD-4957-4600-ADBC-7B6E0D650CBD}"/>
              </a:ext>
            </a:extLst>
          </p:cNvPr>
          <p:cNvGrpSpPr/>
          <p:nvPr/>
        </p:nvGrpSpPr>
        <p:grpSpPr>
          <a:xfrm>
            <a:off x="1266995" y="1219200"/>
            <a:ext cx="3205479" cy="808709"/>
            <a:chOff x="624841" y="1389617"/>
            <a:chExt cx="3205479" cy="387244"/>
          </a:xfrm>
        </p:grpSpPr>
        <p:pic>
          <p:nvPicPr>
            <p:cNvPr id="24" name="Picture 23" descr="A picture containing logo&#10;&#10;Description automatically generated">
              <a:extLst>
                <a:ext uri="{FF2B5EF4-FFF2-40B4-BE49-F238E27FC236}">
                  <a16:creationId xmlns:a16="http://schemas.microsoft.com/office/drawing/2014/main" id="{DC1F13C4-0186-4A51-BA98-7691C2C3A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1" y="1389617"/>
              <a:ext cx="530352" cy="229172"/>
            </a:xfrm>
            <a:prstGeom prst="rect">
              <a:avLst/>
            </a:prstGeom>
          </p:spPr>
        </p:pic>
        <p:sp>
          <p:nvSpPr>
            <p:cNvPr id="25" name="TextBox 24">
              <a:extLst>
                <a:ext uri="{FF2B5EF4-FFF2-40B4-BE49-F238E27FC236}">
                  <a16:creationId xmlns:a16="http://schemas.microsoft.com/office/drawing/2014/main" id="{F496843E-DB98-48CB-AC98-F0E2B0B2C952}"/>
                </a:ext>
              </a:extLst>
            </p:cNvPr>
            <p:cNvSpPr txBox="1"/>
            <p:nvPr/>
          </p:nvSpPr>
          <p:spPr>
            <a:xfrm>
              <a:off x="1432560" y="1407529"/>
              <a:ext cx="2397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FLEXIBLE DESIGN</a:t>
              </a:r>
            </a:p>
          </p:txBody>
        </p:sp>
      </p:grpSp>
      <p:grpSp>
        <p:nvGrpSpPr>
          <p:cNvPr id="26" name="Group 25">
            <a:extLst>
              <a:ext uri="{FF2B5EF4-FFF2-40B4-BE49-F238E27FC236}">
                <a16:creationId xmlns:a16="http://schemas.microsoft.com/office/drawing/2014/main" id="{E43F3B3A-0BAA-4E4A-9A40-C832AA041916}"/>
              </a:ext>
            </a:extLst>
          </p:cNvPr>
          <p:cNvGrpSpPr/>
          <p:nvPr/>
        </p:nvGrpSpPr>
        <p:grpSpPr>
          <a:xfrm>
            <a:off x="1271768" y="2185010"/>
            <a:ext cx="3067150" cy="509082"/>
            <a:chOff x="637032" y="2298786"/>
            <a:chExt cx="3067150" cy="280785"/>
          </a:xfrm>
        </p:grpSpPr>
        <p:pic>
          <p:nvPicPr>
            <p:cNvPr id="27" name="Picture 26" descr="Icon&#10;&#10;Description automatically generated">
              <a:extLst>
                <a:ext uri="{FF2B5EF4-FFF2-40B4-BE49-F238E27FC236}">
                  <a16:creationId xmlns:a16="http://schemas.microsoft.com/office/drawing/2014/main" id="{32F5F493-BA3D-4B27-B188-9BEDBFF86D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032" y="2298786"/>
              <a:ext cx="530352" cy="280785"/>
            </a:xfrm>
            <a:prstGeom prst="rect">
              <a:avLst/>
            </a:prstGeom>
          </p:spPr>
        </p:pic>
        <p:sp>
          <p:nvSpPr>
            <p:cNvPr id="28" name="TextBox 27">
              <a:extLst>
                <a:ext uri="{FF2B5EF4-FFF2-40B4-BE49-F238E27FC236}">
                  <a16:creationId xmlns:a16="http://schemas.microsoft.com/office/drawing/2014/main" id="{47875162-D39C-45AD-B921-1A381548D4BA}"/>
                </a:ext>
              </a:extLst>
            </p:cNvPr>
            <p:cNvSpPr txBox="1"/>
            <p:nvPr/>
          </p:nvSpPr>
          <p:spPr>
            <a:xfrm>
              <a:off x="1432560" y="2339853"/>
              <a:ext cx="2271622" cy="1855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ECO - FRIENDLY</a:t>
              </a:r>
            </a:p>
          </p:txBody>
        </p:sp>
      </p:grpSp>
      <p:grpSp>
        <p:nvGrpSpPr>
          <p:cNvPr id="29" name="Group 28">
            <a:extLst>
              <a:ext uri="{FF2B5EF4-FFF2-40B4-BE49-F238E27FC236}">
                <a16:creationId xmlns:a16="http://schemas.microsoft.com/office/drawing/2014/main" id="{B20E8A34-203E-4161-9C55-F2FF1D778655}"/>
              </a:ext>
            </a:extLst>
          </p:cNvPr>
          <p:cNvGrpSpPr/>
          <p:nvPr/>
        </p:nvGrpSpPr>
        <p:grpSpPr>
          <a:xfrm>
            <a:off x="1295720" y="3429000"/>
            <a:ext cx="2966002" cy="414551"/>
            <a:chOff x="616677" y="3268052"/>
            <a:chExt cx="2966002" cy="391135"/>
          </a:xfrm>
        </p:grpSpPr>
        <p:pic>
          <p:nvPicPr>
            <p:cNvPr id="30" name="Picture 29" descr="A picture containing text&#10;&#10;Description automatically generated">
              <a:extLst>
                <a:ext uri="{FF2B5EF4-FFF2-40B4-BE49-F238E27FC236}">
                  <a16:creationId xmlns:a16="http://schemas.microsoft.com/office/drawing/2014/main" id="{E5D5B04A-1F9A-44F7-851A-070DE92758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677" y="3268052"/>
              <a:ext cx="530352" cy="391135"/>
            </a:xfrm>
            <a:prstGeom prst="rect">
              <a:avLst/>
            </a:prstGeom>
          </p:spPr>
        </p:pic>
        <p:sp>
          <p:nvSpPr>
            <p:cNvPr id="31" name="TextBox 30">
              <a:extLst>
                <a:ext uri="{FF2B5EF4-FFF2-40B4-BE49-F238E27FC236}">
                  <a16:creationId xmlns:a16="http://schemas.microsoft.com/office/drawing/2014/main" id="{3E02FFB0-6109-43AC-9E9D-B65E75A23FE6}"/>
                </a:ext>
              </a:extLst>
            </p:cNvPr>
            <p:cNvSpPr txBox="1"/>
            <p:nvPr/>
          </p:nvSpPr>
          <p:spPr>
            <a:xfrm>
              <a:off x="1388253" y="3268052"/>
              <a:ext cx="2194426" cy="3484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7 X FASTER</a:t>
              </a:r>
            </a:p>
          </p:txBody>
        </p:sp>
      </p:grpSp>
      <p:grpSp>
        <p:nvGrpSpPr>
          <p:cNvPr id="32" name="Group 31">
            <a:extLst>
              <a:ext uri="{FF2B5EF4-FFF2-40B4-BE49-F238E27FC236}">
                <a16:creationId xmlns:a16="http://schemas.microsoft.com/office/drawing/2014/main" id="{4725FE39-10F3-41F6-8BB6-67C3D12E41DD}"/>
              </a:ext>
            </a:extLst>
          </p:cNvPr>
          <p:cNvGrpSpPr/>
          <p:nvPr/>
        </p:nvGrpSpPr>
        <p:grpSpPr>
          <a:xfrm>
            <a:off x="6376956" y="1216213"/>
            <a:ext cx="3086784" cy="391135"/>
            <a:chOff x="616677" y="4199816"/>
            <a:chExt cx="3086784" cy="391135"/>
          </a:xfrm>
        </p:grpSpPr>
        <p:pic>
          <p:nvPicPr>
            <p:cNvPr id="33" name="Picture 32" descr="Text, icon&#10;&#10;Description automatically generated">
              <a:extLst>
                <a:ext uri="{FF2B5EF4-FFF2-40B4-BE49-F238E27FC236}">
                  <a16:creationId xmlns:a16="http://schemas.microsoft.com/office/drawing/2014/main" id="{EB20ABEA-8710-48C6-A1BF-0806FE8B57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677" y="4199816"/>
              <a:ext cx="530352" cy="391135"/>
            </a:xfrm>
            <a:prstGeom prst="rect">
              <a:avLst/>
            </a:prstGeom>
          </p:spPr>
        </p:pic>
        <p:sp>
          <p:nvSpPr>
            <p:cNvPr id="34" name="TextBox 33">
              <a:extLst>
                <a:ext uri="{FF2B5EF4-FFF2-40B4-BE49-F238E27FC236}">
                  <a16:creationId xmlns:a16="http://schemas.microsoft.com/office/drawing/2014/main" id="{16C6F5E8-57D8-4C9B-AED9-A97C8588E483}"/>
                </a:ext>
              </a:extLst>
            </p:cNvPr>
            <p:cNvSpPr txBox="1"/>
            <p:nvPr/>
          </p:nvSpPr>
          <p:spPr>
            <a:xfrm>
              <a:off x="1453155" y="4221619"/>
              <a:ext cx="2250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REDUCE WASTE</a:t>
              </a:r>
            </a:p>
          </p:txBody>
        </p:sp>
      </p:grpSp>
      <p:grpSp>
        <p:nvGrpSpPr>
          <p:cNvPr id="35" name="Group 34">
            <a:extLst>
              <a:ext uri="{FF2B5EF4-FFF2-40B4-BE49-F238E27FC236}">
                <a16:creationId xmlns:a16="http://schemas.microsoft.com/office/drawing/2014/main" id="{79E9AA5E-22B0-4A69-966B-5DA04DF4A575}"/>
              </a:ext>
            </a:extLst>
          </p:cNvPr>
          <p:cNvGrpSpPr/>
          <p:nvPr/>
        </p:nvGrpSpPr>
        <p:grpSpPr>
          <a:xfrm>
            <a:off x="6346476" y="2236854"/>
            <a:ext cx="4086055" cy="420246"/>
            <a:chOff x="567506" y="5979101"/>
            <a:chExt cx="4086055" cy="420246"/>
          </a:xfrm>
        </p:grpSpPr>
        <p:pic>
          <p:nvPicPr>
            <p:cNvPr id="36" name="Picture 35" descr="Icon&#10;&#10;Description automatically generated with medium confidence">
              <a:extLst>
                <a:ext uri="{FF2B5EF4-FFF2-40B4-BE49-F238E27FC236}">
                  <a16:creationId xmlns:a16="http://schemas.microsoft.com/office/drawing/2014/main" id="{1920FC49-D68B-45F4-956A-1C3161433B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506" y="5979101"/>
              <a:ext cx="530352" cy="391135"/>
            </a:xfrm>
            <a:prstGeom prst="rect">
              <a:avLst/>
            </a:prstGeom>
          </p:spPr>
        </p:pic>
        <p:sp>
          <p:nvSpPr>
            <p:cNvPr id="37" name="TextBox 36">
              <a:extLst>
                <a:ext uri="{FF2B5EF4-FFF2-40B4-BE49-F238E27FC236}">
                  <a16:creationId xmlns:a16="http://schemas.microsoft.com/office/drawing/2014/main" id="{9096D4FF-1881-4613-9D0B-ED10BB755DE0}"/>
                </a:ext>
              </a:extLst>
            </p:cNvPr>
            <p:cNvSpPr txBox="1"/>
            <p:nvPr/>
          </p:nvSpPr>
          <p:spPr>
            <a:xfrm>
              <a:off x="1432560" y="6030015"/>
              <a:ext cx="32210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RELIABLE AND DURABLE</a:t>
              </a:r>
            </a:p>
          </p:txBody>
        </p:sp>
      </p:grpSp>
      <p:grpSp>
        <p:nvGrpSpPr>
          <p:cNvPr id="38" name="Group 37">
            <a:extLst>
              <a:ext uri="{FF2B5EF4-FFF2-40B4-BE49-F238E27FC236}">
                <a16:creationId xmlns:a16="http://schemas.microsoft.com/office/drawing/2014/main" id="{37DD0762-48E3-4E5A-8D11-3383EE8AFF2A}"/>
              </a:ext>
            </a:extLst>
          </p:cNvPr>
          <p:cNvGrpSpPr/>
          <p:nvPr/>
        </p:nvGrpSpPr>
        <p:grpSpPr>
          <a:xfrm>
            <a:off x="1260051" y="4521836"/>
            <a:ext cx="2446660" cy="665957"/>
            <a:chOff x="616677" y="5109347"/>
            <a:chExt cx="2446660" cy="398031"/>
          </a:xfrm>
        </p:grpSpPr>
        <p:pic>
          <p:nvPicPr>
            <p:cNvPr id="39" name="Picture 38" descr="Icon&#10;&#10;Description automatically generated">
              <a:extLst>
                <a:ext uri="{FF2B5EF4-FFF2-40B4-BE49-F238E27FC236}">
                  <a16:creationId xmlns:a16="http://schemas.microsoft.com/office/drawing/2014/main" id="{86984281-5897-46EB-B9B1-8DFB516001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677" y="5109347"/>
              <a:ext cx="530352" cy="278885"/>
            </a:xfrm>
            <a:prstGeom prst="rect">
              <a:avLst/>
            </a:prstGeom>
          </p:spPr>
        </p:pic>
        <p:sp>
          <p:nvSpPr>
            <p:cNvPr id="40" name="TextBox 39">
              <a:extLst>
                <a:ext uri="{FF2B5EF4-FFF2-40B4-BE49-F238E27FC236}">
                  <a16:creationId xmlns:a16="http://schemas.microsoft.com/office/drawing/2014/main" id="{50748B9E-A216-4BB8-B65D-318F638F9B6E}"/>
                </a:ext>
              </a:extLst>
            </p:cNvPr>
            <p:cNvSpPr txBox="1"/>
            <p:nvPr/>
          </p:nvSpPr>
          <p:spPr>
            <a:xfrm>
              <a:off x="1432560" y="5138047"/>
              <a:ext cx="1630777" cy="369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SAVES TIME</a:t>
              </a:r>
            </a:p>
          </p:txBody>
        </p:sp>
        <p:sp>
          <p:nvSpPr>
            <p:cNvPr id="50" name="TextBox 49">
              <a:extLst>
                <a:ext uri="{FF2B5EF4-FFF2-40B4-BE49-F238E27FC236}">
                  <a16:creationId xmlns:a16="http://schemas.microsoft.com/office/drawing/2014/main" id="{99C7B239-B4BC-4B83-BA7B-389EB6946843}"/>
                </a:ext>
              </a:extLst>
            </p:cNvPr>
            <p:cNvSpPr txBox="1"/>
            <p:nvPr/>
          </p:nvSpPr>
          <p:spPr>
            <a:xfrm>
              <a:off x="1431340" y="5135608"/>
              <a:ext cx="1630777" cy="369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SAVES TIME</a:t>
              </a:r>
            </a:p>
          </p:txBody>
        </p:sp>
      </p:grpSp>
      <p:grpSp>
        <p:nvGrpSpPr>
          <p:cNvPr id="17" name="Group 16">
            <a:extLst>
              <a:ext uri="{FF2B5EF4-FFF2-40B4-BE49-F238E27FC236}">
                <a16:creationId xmlns:a16="http://schemas.microsoft.com/office/drawing/2014/main" id="{FFFEE8F9-6AF1-4242-AC8B-7192C5B6EA30}"/>
              </a:ext>
            </a:extLst>
          </p:cNvPr>
          <p:cNvGrpSpPr/>
          <p:nvPr/>
        </p:nvGrpSpPr>
        <p:grpSpPr>
          <a:xfrm>
            <a:off x="6411607" y="3387188"/>
            <a:ext cx="3048767" cy="429768"/>
            <a:chOff x="1532024" y="5930760"/>
            <a:chExt cx="3048767" cy="429768"/>
          </a:xfrm>
        </p:grpSpPr>
        <p:sp>
          <p:nvSpPr>
            <p:cNvPr id="41" name="TextBox 40">
              <a:extLst>
                <a:ext uri="{FF2B5EF4-FFF2-40B4-BE49-F238E27FC236}">
                  <a16:creationId xmlns:a16="http://schemas.microsoft.com/office/drawing/2014/main" id="{8FD581BD-F09D-42CB-A523-3FFB6C9D14DC}"/>
                </a:ext>
              </a:extLst>
            </p:cNvPr>
            <p:cNvSpPr txBox="1"/>
            <p:nvPr/>
          </p:nvSpPr>
          <p:spPr>
            <a:xfrm>
              <a:off x="2316985" y="5960978"/>
              <a:ext cx="2263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ECONOMICAL</a:t>
              </a:r>
              <a:endParaRPr kumimoji="0" lang="en-IN"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16" name="Graphic 15" descr="Coins outline">
              <a:extLst>
                <a:ext uri="{FF2B5EF4-FFF2-40B4-BE49-F238E27FC236}">
                  <a16:creationId xmlns:a16="http://schemas.microsoft.com/office/drawing/2014/main" id="{086E4D44-B4C2-482D-81FE-86B8008965E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32024" y="5930760"/>
              <a:ext cx="429768" cy="429768"/>
            </a:xfrm>
            <a:prstGeom prst="rect">
              <a:avLst/>
            </a:prstGeom>
          </p:spPr>
        </p:pic>
      </p:grpSp>
      <p:grpSp>
        <p:nvGrpSpPr>
          <p:cNvPr id="21" name="Group 20">
            <a:extLst>
              <a:ext uri="{FF2B5EF4-FFF2-40B4-BE49-F238E27FC236}">
                <a16:creationId xmlns:a16="http://schemas.microsoft.com/office/drawing/2014/main" id="{4A9C3657-0CB5-4873-BF83-DE43A073B030}"/>
              </a:ext>
            </a:extLst>
          </p:cNvPr>
          <p:cNvGrpSpPr/>
          <p:nvPr/>
        </p:nvGrpSpPr>
        <p:grpSpPr>
          <a:xfrm>
            <a:off x="6411607" y="5703635"/>
            <a:ext cx="4548407" cy="429768"/>
            <a:chOff x="7039629" y="5848328"/>
            <a:chExt cx="4548407" cy="429768"/>
          </a:xfrm>
        </p:grpSpPr>
        <p:sp>
          <p:nvSpPr>
            <p:cNvPr id="42" name="TextBox 41">
              <a:extLst>
                <a:ext uri="{FF2B5EF4-FFF2-40B4-BE49-F238E27FC236}">
                  <a16:creationId xmlns:a16="http://schemas.microsoft.com/office/drawing/2014/main" id="{BA35968E-6C50-48BF-BC7A-A776E0B72CDF}"/>
                </a:ext>
              </a:extLst>
            </p:cNvPr>
            <p:cNvSpPr txBox="1"/>
            <p:nvPr/>
          </p:nvSpPr>
          <p:spPr>
            <a:xfrm>
              <a:off x="7762725" y="5878546"/>
              <a:ext cx="3825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NO PLASTERING AND CURING</a:t>
              </a:r>
              <a:endParaRPr kumimoji="0" lang="en-IN"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0" name="Graphic 19" descr="Close outline">
              <a:extLst>
                <a:ext uri="{FF2B5EF4-FFF2-40B4-BE49-F238E27FC236}">
                  <a16:creationId xmlns:a16="http://schemas.microsoft.com/office/drawing/2014/main" id="{29CEDB97-A0BA-413D-8660-D7EF89E9B32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39629" y="5848328"/>
              <a:ext cx="429768" cy="429768"/>
            </a:xfrm>
            <a:prstGeom prst="rect">
              <a:avLst/>
            </a:prstGeom>
          </p:spPr>
        </p:pic>
      </p:grpSp>
      <p:grpSp>
        <p:nvGrpSpPr>
          <p:cNvPr id="46" name="Group 45">
            <a:extLst>
              <a:ext uri="{FF2B5EF4-FFF2-40B4-BE49-F238E27FC236}">
                <a16:creationId xmlns:a16="http://schemas.microsoft.com/office/drawing/2014/main" id="{9B624F26-1AF1-4E77-AF1E-588DD34EE3BC}"/>
              </a:ext>
            </a:extLst>
          </p:cNvPr>
          <p:cNvGrpSpPr/>
          <p:nvPr/>
        </p:nvGrpSpPr>
        <p:grpSpPr>
          <a:xfrm>
            <a:off x="6411607" y="4521839"/>
            <a:ext cx="3499003" cy="457200"/>
            <a:chOff x="6470428" y="6342519"/>
            <a:chExt cx="3499003" cy="457200"/>
          </a:xfrm>
        </p:grpSpPr>
        <p:sp>
          <p:nvSpPr>
            <p:cNvPr id="43" name="TextBox 42">
              <a:extLst>
                <a:ext uri="{FF2B5EF4-FFF2-40B4-BE49-F238E27FC236}">
                  <a16:creationId xmlns:a16="http://schemas.microsoft.com/office/drawing/2014/main" id="{4FB9D18A-9530-443A-93BA-05CF84CF1AD8}"/>
                </a:ext>
              </a:extLst>
            </p:cNvPr>
            <p:cNvSpPr txBox="1"/>
            <p:nvPr/>
          </p:nvSpPr>
          <p:spPr>
            <a:xfrm>
              <a:off x="7199615" y="6386453"/>
              <a:ext cx="27698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MORE CARPET  AREA</a:t>
              </a:r>
              <a:endParaRPr kumimoji="0" lang="en-IN"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3" name="Graphic 22" descr="Badge Follow outline">
              <a:extLst>
                <a:ext uri="{FF2B5EF4-FFF2-40B4-BE49-F238E27FC236}">
                  <a16:creationId xmlns:a16="http://schemas.microsoft.com/office/drawing/2014/main" id="{BBAB1ADC-7CA6-4E8F-BBE4-E3B1AD54013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70428" y="6342519"/>
              <a:ext cx="457200" cy="457200"/>
            </a:xfrm>
            <a:prstGeom prst="rect">
              <a:avLst/>
            </a:prstGeom>
          </p:spPr>
        </p:pic>
      </p:grpSp>
      <p:sp>
        <p:nvSpPr>
          <p:cNvPr id="55" name="TextBox 54">
            <a:extLst>
              <a:ext uri="{FF2B5EF4-FFF2-40B4-BE49-F238E27FC236}">
                <a16:creationId xmlns:a16="http://schemas.microsoft.com/office/drawing/2014/main" id="{4746000F-7EEE-4AC3-8E25-271C09F8F00D}"/>
              </a:ext>
            </a:extLst>
          </p:cNvPr>
          <p:cNvSpPr txBox="1"/>
          <p:nvPr/>
        </p:nvSpPr>
        <p:spPr>
          <a:xfrm>
            <a:off x="2083118" y="5742267"/>
            <a:ext cx="29012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THERMAL and SOUND INSULATION</a:t>
            </a:r>
          </a:p>
        </p:txBody>
      </p:sp>
      <p:pic>
        <p:nvPicPr>
          <p:cNvPr id="44" name="Picture 43">
            <a:extLst>
              <a:ext uri="{FF2B5EF4-FFF2-40B4-BE49-F238E27FC236}">
                <a16:creationId xmlns:a16="http://schemas.microsoft.com/office/drawing/2014/main" id="{E3C60881-10F7-4107-8F8E-F15C28281D4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23700" y="5766495"/>
            <a:ext cx="466090" cy="464185"/>
          </a:xfrm>
          <a:prstGeom prst="rect">
            <a:avLst/>
          </a:prstGeom>
          <a:noFill/>
          <a:ln>
            <a:noFill/>
          </a:ln>
        </p:spPr>
      </p:pic>
    </p:spTree>
    <p:extLst>
      <p:ext uri="{BB962C8B-B14F-4D97-AF65-F5344CB8AC3E}">
        <p14:creationId xmlns:p14="http://schemas.microsoft.com/office/powerpoint/2010/main" val="3172798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DF5405E8-4AF5-4B40-A282-B25F5C2EE8B4}"/>
              </a:ext>
            </a:extLst>
          </p:cNvPr>
          <p:cNvSpPr txBox="1">
            <a:spLocks/>
          </p:cNvSpPr>
          <p:nvPr/>
        </p:nvSpPr>
        <p:spPr>
          <a:xfrm>
            <a:off x="271054" y="170560"/>
            <a:ext cx="11201400" cy="5132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E9E8DE"/>
                </a:solidFill>
                <a:latin typeface="Montserrat" panose="00000500000000000000" pitchFamily="2" charset="0"/>
              </a:rPr>
              <a:t>CONVENTIONAL WALL V/S ROBO ACOTEC WALL</a:t>
            </a:r>
          </a:p>
        </p:txBody>
      </p:sp>
      <p:sp>
        <p:nvSpPr>
          <p:cNvPr id="3" name="TextBox 2">
            <a:extLst>
              <a:ext uri="{FF2B5EF4-FFF2-40B4-BE49-F238E27FC236}">
                <a16:creationId xmlns:a16="http://schemas.microsoft.com/office/drawing/2014/main" id="{2B596644-54D8-4117-B135-4EC337024A33}"/>
              </a:ext>
            </a:extLst>
          </p:cNvPr>
          <p:cNvSpPr txBox="1"/>
          <p:nvPr/>
        </p:nvSpPr>
        <p:spPr>
          <a:xfrm>
            <a:off x="3885286" y="2874038"/>
            <a:ext cx="1688200" cy="338554"/>
          </a:xfrm>
          <a:prstGeom prst="rect">
            <a:avLst/>
          </a:prstGeom>
          <a:noFill/>
        </p:spPr>
        <p:txBody>
          <a:bodyPr wrap="square" rtlCol="0">
            <a:spAutoFit/>
          </a:bodyPr>
          <a:lstStyle/>
          <a:p>
            <a:endParaRPr lang="en-IN" sz="1600" dirty="0">
              <a:latin typeface="Montserrat" panose="00000500000000000000" pitchFamily="2" charset="0"/>
            </a:endParaRPr>
          </a:p>
        </p:txBody>
      </p:sp>
      <p:sp>
        <p:nvSpPr>
          <p:cNvPr id="4" name="TextBox 3">
            <a:extLst>
              <a:ext uri="{FF2B5EF4-FFF2-40B4-BE49-F238E27FC236}">
                <a16:creationId xmlns:a16="http://schemas.microsoft.com/office/drawing/2014/main" id="{37F037E9-9C08-4235-94A3-7281F7623EBB}"/>
              </a:ext>
            </a:extLst>
          </p:cNvPr>
          <p:cNvSpPr txBox="1"/>
          <p:nvPr/>
        </p:nvSpPr>
        <p:spPr>
          <a:xfrm>
            <a:off x="4037686" y="3026438"/>
            <a:ext cx="1688200" cy="338554"/>
          </a:xfrm>
          <a:prstGeom prst="rect">
            <a:avLst/>
          </a:prstGeom>
          <a:noFill/>
        </p:spPr>
        <p:txBody>
          <a:bodyPr wrap="square" rtlCol="0">
            <a:spAutoFit/>
          </a:bodyPr>
          <a:lstStyle/>
          <a:p>
            <a:endParaRPr lang="en-IN" sz="1600" dirty="0">
              <a:latin typeface="Montserrat" panose="00000500000000000000" pitchFamily="2" charset="0"/>
            </a:endParaRPr>
          </a:p>
        </p:txBody>
      </p:sp>
      <p:sp>
        <p:nvSpPr>
          <p:cNvPr id="5" name="TextBox 4">
            <a:extLst>
              <a:ext uri="{FF2B5EF4-FFF2-40B4-BE49-F238E27FC236}">
                <a16:creationId xmlns:a16="http://schemas.microsoft.com/office/drawing/2014/main" id="{06C58223-32E5-47D1-A0CF-72C48595B591}"/>
              </a:ext>
            </a:extLst>
          </p:cNvPr>
          <p:cNvSpPr txBox="1"/>
          <p:nvPr/>
        </p:nvSpPr>
        <p:spPr>
          <a:xfrm>
            <a:off x="4190086" y="3178838"/>
            <a:ext cx="1688200" cy="338554"/>
          </a:xfrm>
          <a:prstGeom prst="rect">
            <a:avLst/>
          </a:prstGeom>
          <a:noFill/>
        </p:spPr>
        <p:txBody>
          <a:bodyPr wrap="square" rtlCol="0">
            <a:spAutoFit/>
          </a:bodyPr>
          <a:lstStyle/>
          <a:p>
            <a:endParaRPr lang="en-IN" sz="1600" dirty="0">
              <a:latin typeface="Montserrat" panose="00000500000000000000" pitchFamily="2" charset="0"/>
            </a:endParaRPr>
          </a:p>
        </p:txBody>
      </p:sp>
      <p:sp>
        <p:nvSpPr>
          <p:cNvPr id="6" name="TextBox 5">
            <a:extLst>
              <a:ext uri="{FF2B5EF4-FFF2-40B4-BE49-F238E27FC236}">
                <a16:creationId xmlns:a16="http://schemas.microsoft.com/office/drawing/2014/main" id="{04AFD567-867D-4CD2-80A7-AAE61E38DB9B}"/>
              </a:ext>
            </a:extLst>
          </p:cNvPr>
          <p:cNvSpPr txBox="1"/>
          <p:nvPr/>
        </p:nvSpPr>
        <p:spPr>
          <a:xfrm>
            <a:off x="3732886" y="3401945"/>
            <a:ext cx="1688200" cy="338554"/>
          </a:xfrm>
          <a:prstGeom prst="rect">
            <a:avLst/>
          </a:prstGeom>
          <a:noFill/>
        </p:spPr>
        <p:txBody>
          <a:bodyPr wrap="square" rtlCol="0">
            <a:spAutoFit/>
          </a:bodyPr>
          <a:lstStyle/>
          <a:p>
            <a:endParaRPr lang="en-IN" sz="1600" dirty="0">
              <a:latin typeface="Montserrat" panose="00000500000000000000" pitchFamily="2" charset="0"/>
            </a:endParaRPr>
          </a:p>
        </p:txBody>
      </p:sp>
      <p:grpSp>
        <p:nvGrpSpPr>
          <p:cNvPr id="7" name="Group 6">
            <a:extLst>
              <a:ext uri="{FF2B5EF4-FFF2-40B4-BE49-F238E27FC236}">
                <a16:creationId xmlns:a16="http://schemas.microsoft.com/office/drawing/2014/main" id="{D284DFD8-86D0-4BF3-879F-639955FD78A0}"/>
              </a:ext>
            </a:extLst>
          </p:cNvPr>
          <p:cNvGrpSpPr/>
          <p:nvPr/>
        </p:nvGrpSpPr>
        <p:grpSpPr>
          <a:xfrm>
            <a:off x="2554243" y="3669057"/>
            <a:ext cx="3701136" cy="3043412"/>
            <a:chOff x="2554243" y="3669056"/>
            <a:chExt cx="3701136" cy="3043412"/>
          </a:xfrm>
        </p:grpSpPr>
        <p:grpSp>
          <p:nvGrpSpPr>
            <p:cNvPr id="8" name="Group 7">
              <a:extLst>
                <a:ext uri="{FF2B5EF4-FFF2-40B4-BE49-F238E27FC236}">
                  <a16:creationId xmlns:a16="http://schemas.microsoft.com/office/drawing/2014/main" id="{62E77C6F-FA77-4BCA-9B00-0F7D6EBC2E74}"/>
                </a:ext>
              </a:extLst>
            </p:cNvPr>
            <p:cNvGrpSpPr/>
            <p:nvPr/>
          </p:nvGrpSpPr>
          <p:grpSpPr>
            <a:xfrm>
              <a:off x="2554243" y="3669056"/>
              <a:ext cx="2678045" cy="1207008"/>
              <a:chOff x="2554243" y="3153009"/>
              <a:chExt cx="2678045" cy="1207008"/>
            </a:xfrm>
          </p:grpSpPr>
          <p:pic>
            <p:nvPicPr>
              <p:cNvPr id="10" name="Picture 9" descr="Icon&#10;&#10;Description automatically generated">
                <a:extLst>
                  <a:ext uri="{FF2B5EF4-FFF2-40B4-BE49-F238E27FC236}">
                    <a16:creationId xmlns:a16="http://schemas.microsoft.com/office/drawing/2014/main" id="{249C2CAC-2E10-4B06-ADED-39AD1A1B0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5280" y="3153009"/>
                <a:ext cx="1207008" cy="1207008"/>
              </a:xfrm>
              <a:prstGeom prst="rect">
                <a:avLst/>
              </a:prstGeom>
            </p:spPr>
          </p:pic>
          <p:pic>
            <p:nvPicPr>
              <p:cNvPr id="11" name="Graphic 10" descr="Caret Right with solid fill">
                <a:extLst>
                  <a:ext uri="{FF2B5EF4-FFF2-40B4-BE49-F238E27FC236}">
                    <a16:creationId xmlns:a16="http://schemas.microsoft.com/office/drawing/2014/main" id="{69840859-BAD2-421C-B5EF-6281C83A71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4243" y="3386168"/>
                <a:ext cx="914400" cy="914400"/>
              </a:xfrm>
              <a:prstGeom prst="rect">
                <a:avLst/>
              </a:prstGeom>
            </p:spPr>
          </p:pic>
        </p:grpSp>
        <p:sp>
          <p:nvSpPr>
            <p:cNvPr id="9" name="TextBox 8">
              <a:extLst>
                <a:ext uri="{FF2B5EF4-FFF2-40B4-BE49-F238E27FC236}">
                  <a16:creationId xmlns:a16="http://schemas.microsoft.com/office/drawing/2014/main" id="{F3F8CCC5-C5D5-4D2C-B05A-790E91F76541}"/>
                </a:ext>
              </a:extLst>
            </p:cNvPr>
            <p:cNvSpPr txBox="1"/>
            <p:nvPr/>
          </p:nvSpPr>
          <p:spPr>
            <a:xfrm>
              <a:off x="3011443" y="5142808"/>
              <a:ext cx="3243936" cy="1569660"/>
            </a:xfrm>
            <a:prstGeom prst="rect">
              <a:avLst/>
            </a:prstGeom>
            <a:noFill/>
          </p:spPr>
          <p:txBody>
            <a:bodyPr wrap="square" rtlCol="0">
              <a:spAutoFit/>
            </a:bodyPr>
            <a:lstStyle/>
            <a:p>
              <a:pPr algn="just"/>
              <a:r>
                <a:rPr lang="en-GB" sz="1600" dirty="0">
                  <a:latin typeface="Montserrat" panose="00000500000000000000" pitchFamily="2" charset="0"/>
                </a:rPr>
                <a:t>Precision casting, using concrete as the main ingredient, and all machine built with precise cuts and curing,  as well as automated stacking.</a:t>
              </a:r>
              <a:endParaRPr lang="en-IN" sz="1600" dirty="0">
                <a:latin typeface="Montserrat" panose="00000500000000000000" pitchFamily="2" charset="0"/>
              </a:endParaRPr>
            </a:p>
          </p:txBody>
        </p:sp>
      </p:grpSp>
      <p:grpSp>
        <p:nvGrpSpPr>
          <p:cNvPr id="12" name="Group 11">
            <a:extLst>
              <a:ext uri="{FF2B5EF4-FFF2-40B4-BE49-F238E27FC236}">
                <a16:creationId xmlns:a16="http://schemas.microsoft.com/office/drawing/2014/main" id="{4A4123DA-D3E4-4C9E-840C-BC4D96D945AD}"/>
              </a:ext>
            </a:extLst>
          </p:cNvPr>
          <p:cNvGrpSpPr/>
          <p:nvPr/>
        </p:nvGrpSpPr>
        <p:grpSpPr>
          <a:xfrm>
            <a:off x="2554243" y="1283871"/>
            <a:ext cx="3515750" cy="2040128"/>
            <a:chOff x="2554243" y="1283871"/>
            <a:chExt cx="3515750" cy="2040127"/>
          </a:xfrm>
        </p:grpSpPr>
        <p:grpSp>
          <p:nvGrpSpPr>
            <p:cNvPr id="13" name="Group 12">
              <a:extLst>
                <a:ext uri="{FF2B5EF4-FFF2-40B4-BE49-F238E27FC236}">
                  <a16:creationId xmlns:a16="http://schemas.microsoft.com/office/drawing/2014/main" id="{0CE27EE6-9DBD-49B9-8B9E-53C438E38540}"/>
                </a:ext>
              </a:extLst>
            </p:cNvPr>
            <p:cNvGrpSpPr/>
            <p:nvPr/>
          </p:nvGrpSpPr>
          <p:grpSpPr>
            <a:xfrm>
              <a:off x="2554243" y="1283871"/>
              <a:ext cx="2678045" cy="1225380"/>
              <a:chOff x="2554243" y="1283871"/>
              <a:chExt cx="2678045" cy="1225380"/>
            </a:xfrm>
          </p:grpSpPr>
          <p:pic>
            <p:nvPicPr>
              <p:cNvPr id="15" name="Picture 14" descr="A picture containing text&#10;&#10;Description automatically generated">
                <a:extLst>
                  <a:ext uri="{FF2B5EF4-FFF2-40B4-BE49-F238E27FC236}">
                    <a16:creationId xmlns:a16="http://schemas.microsoft.com/office/drawing/2014/main" id="{B93808BA-BDFE-4E82-80B0-589E1FF937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280" y="1283871"/>
                <a:ext cx="1207008" cy="1207008"/>
              </a:xfrm>
              <a:prstGeom prst="rect">
                <a:avLst/>
              </a:prstGeom>
            </p:spPr>
          </p:pic>
          <p:pic>
            <p:nvPicPr>
              <p:cNvPr id="16" name="Graphic 15" descr="Caret Right with solid fill">
                <a:extLst>
                  <a:ext uri="{FF2B5EF4-FFF2-40B4-BE49-F238E27FC236}">
                    <a16:creationId xmlns:a16="http://schemas.microsoft.com/office/drawing/2014/main" id="{1AC14C98-0670-4D69-BD59-0023405A3B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54243" y="1594851"/>
                <a:ext cx="914400" cy="914400"/>
              </a:xfrm>
              <a:prstGeom prst="rect">
                <a:avLst/>
              </a:prstGeom>
            </p:spPr>
          </p:pic>
        </p:grpSp>
        <p:sp>
          <p:nvSpPr>
            <p:cNvPr id="14" name="TextBox 13">
              <a:extLst>
                <a:ext uri="{FF2B5EF4-FFF2-40B4-BE49-F238E27FC236}">
                  <a16:creationId xmlns:a16="http://schemas.microsoft.com/office/drawing/2014/main" id="{CD983387-7421-4983-AC09-E6A15BF75985}"/>
                </a:ext>
              </a:extLst>
            </p:cNvPr>
            <p:cNvSpPr txBox="1"/>
            <p:nvPr/>
          </p:nvSpPr>
          <p:spPr>
            <a:xfrm>
              <a:off x="3352736" y="2739223"/>
              <a:ext cx="2717257" cy="584775"/>
            </a:xfrm>
            <a:prstGeom prst="rect">
              <a:avLst/>
            </a:prstGeom>
            <a:noFill/>
          </p:spPr>
          <p:txBody>
            <a:bodyPr wrap="square" rtlCol="0">
              <a:spAutoFit/>
            </a:bodyPr>
            <a:lstStyle/>
            <a:p>
              <a:r>
                <a:rPr lang="en-GB" sz="1600" dirty="0">
                  <a:latin typeface="Montserrat" panose="00000500000000000000" pitchFamily="2" charset="0"/>
                </a:rPr>
                <a:t>Made of Bricks, cement, sand, curing, plastering </a:t>
              </a:r>
              <a:endParaRPr lang="en-IN" sz="1600" dirty="0">
                <a:latin typeface="Montserrat" panose="00000500000000000000" pitchFamily="2" charset="0"/>
              </a:endParaRPr>
            </a:p>
          </p:txBody>
        </p:sp>
      </p:grpSp>
      <p:grpSp>
        <p:nvGrpSpPr>
          <p:cNvPr id="17" name="Group 16">
            <a:extLst>
              <a:ext uri="{FF2B5EF4-FFF2-40B4-BE49-F238E27FC236}">
                <a16:creationId xmlns:a16="http://schemas.microsoft.com/office/drawing/2014/main" id="{FC70BAD3-A293-4149-8D8F-E2AC968D894D}"/>
              </a:ext>
            </a:extLst>
          </p:cNvPr>
          <p:cNvGrpSpPr/>
          <p:nvPr/>
        </p:nvGrpSpPr>
        <p:grpSpPr>
          <a:xfrm>
            <a:off x="608319" y="1361692"/>
            <a:ext cx="2115741" cy="2228612"/>
            <a:chOff x="608319" y="1361692"/>
            <a:chExt cx="2115741" cy="1860556"/>
          </a:xfrm>
        </p:grpSpPr>
        <p:grpSp>
          <p:nvGrpSpPr>
            <p:cNvPr id="18" name="Group 17">
              <a:extLst>
                <a:ext uri="{FF2B5EF4-FFF2-40B4-BE49-F238E27FC236}">
                  <a16:creationId xmlns:a16="http://schemas.microsoft.com/office/drawing/2014/main" id="{DC9D114D-F45E-4329-925F-F8D440426D99}"/>
                </a:ext>
              </a:extLst>
            </p:cNvPr>
            <p:cNvGrpSpPr/>
            <p:nvPr/>
          </p:nvGrpSpPr>
          <p:grpSpPr>
            <a:xfrm>
              <a:off x="608319" y="1361692"/>
              <a:ext cx="1909700" cy="1358787"/>
              <a:chOff x="608319" y="1361692"/>
              <a:chExt cx="1909700" cy="1358787"/>
            </a:xfrm>
          </p:grpSpPr>
          <p:pic>
            <p:nvPicPr>
              <p:cNvPr id="20" name="Picture 19" descr="Icon&#10;&#10;Description automatically generated">
                <a:extLst>
                  <a:ext uri="{FF2B5EF4-FFF2-40B4-BE49-F238E27FC236}">
                    <a16:creationId xmlns:a16="http://schemas.microsoft.com/office/drawing/2014/main" id="{EA21AA3B-235D-46D2-B3D5-AA9A988863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798" y="1361692"/>
                <a:ext cx="1207546" cy="1207546"/>
              </a:xfrm>
              <a:prstGeom prst="rect">
                <a:avLst/>
              </a:prstGeom>
            </p:spPr>
          </p:pic>
          <p:pic>
            <p:nvPicPr>
              <p:cNvPr id="21" name="Picture 20" descr="Icon&#10;&#10;Description automatically generated">
                <a:extLst>
                  <a:ext uri="{FF2B5EF4-FFF2-40B4-BE49-F238E27FC236}">
                    <a16:creationId xmlns:a16="http://schemas.microsoft.com/office/drawing/2014/main" id="{E805A2F0-F024-4315-99D4-7767445FEF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0473" y="1512933"/>
                <a:ext cx="1207546" cy="1207546"/>
              </a:xfrm>
              <a:prstGeom prst="rect">
                <a:avLst/>
              </a:prstGeom>
            </p:spPr>
          </p:pic>
          <p:pic>
            <p:nvPicPr>
              <p:cNvPr id="22" name="Picture 21" descr="Icon&#10;&#10;Description automatically generated">
                <a:extLst>
                  <a:ext uri="{FF2B5EF4-FFF2-40B4-BE49-F238E27FC236}">
                    <a16:creationId xmlns:a16="http://schemas.microsoft.com/office/drawing/2014/main" id="{1AD713B2-24BF-4766-B06A-F085310F1C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319" y="1512933"/>
                <a:ext cx="1207546" cy="1207546"/>
              </a:xfrm>
              <a:prstGeom prst="rect">
                <a:avLst/>
              </a:prstGeom>
            </p:spPr>
          </p:pic>
        </p:grpSp>
        <p:sp>
          <p:nvSpPr>
            <p:cNvPr id="19" name="TextBox 18">
              <a:extLst>
                <a:ext uri="{FF2B5EF4-FFF2-40B4-BE49-F238E27FC236}">
                  <a16:creationId xmlns:a16="http://schemas.microsoft.com/office/drawing/2014/main" id="{24C503FF-3528-4FAF-B289-96A3186DB4E3}"/>
                </a:ext>
              </a:extLst>
            </p:cNvPr>
            <p:cNvSpPr txBox="1"/>
            <p:nvPr/>
          </p:nvSpPr>
          <p:spPr>
            <a:xfrm>
              <a:off x="813966" y="2734049"/>
              <a:ext cx="1910094" cy="488199"/>
            </a:xfrm>
            <a:prstGeom prst="rect">
              <a:avLst/>
            </a:prstGeom>
            <a:noFill/>
          </p:spPr>
          <p:txBody>
            <a:bodyPr wrap="square" rtlCol="0">
              <a:spAutoFit/>
            </a:bodyPr>
            <a:lstStyle/>
            <a:p>
              <a:r>
                <a:rPr lang="en-GB" sz="1600" dirty="0">
                  <a:latin typeface="Montserrat" panose="00000500000000000000" pitchFamily="2" charset="0"/>
                </a:rPr>
                <a:t>Workmen to build brick wall</a:t>
              </a:r>
              <a:endParaRPr lang="en-IN" sz="1600" dirty="0">
                <a:latin typeface="Montserrat" panose="00000500000000000000" pitchFamily="2" charset="0"/>
              </a:endParaRPr>
            </a:p>
          </p:txBody>
        </p:sp>
      </p:grpSp>
      <p:grpSp>
        <p:nvGrpSpPr>
          <p:cNvPr id="23" name="Group 22">
            <a:extLst>
              <a:ext uri="{FF2B5EF4-FFF2-40B4-BE49-F238E27FC236}">
                <a16:creationId xmlns:a16="http://schemas.microsoft.com/office/drawing/2014/main" id="{D1439498-6FF9-4270-A8C7-D725715604C7}"/>
              </a:ext>
            </a:extLst>
          </p:cNvPr>
          <p:cNvGrpSpPr/>
          <p:nvPr/>
        </p:nvGrpSpPr>
        <p:grpSpPr>
          <a:xfrm>
            <a:off x="642875" y="3740499"/>
            <a:ext cx="2113731" cy="2260190"/>
            <a:chOff x="642875" y="3740499"/>
            <a:chExt cx="2113731" cy="1891761"/>
          </a:xfrm>
        </p:grpSpPr>
        <p:pic>
          <p:nvPicPr>
            <p:cNvPr id="24" name="Picture 23" descr="Icon&#10;&#10;Description automatically generated">
              <a:extLst>
                <a:ext uri="{FF2B5EF4-FFF2-40B4-BE49-F238E27FC236}">
                  <a16:creationId xmlns:a16="http://schemas.microsoft.com/office/drawing/2014/main" id="{5D0E5D33-FCDF-43EC-80E8-C3F3E810B3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798" y="3740499"/>
              <a:ext cx="1207546" cy="1207546"/>
            </a:xfrm>
            <a:prstGeom prst="rect">
              <a:avLst/>
            </a:prstGeom>
          </p:spPr>
        </p:pic>
        <p:sp>
          <p:nvSpPr>
            <p:cNvPr id="25" name="TextBox 24">
              <a:extLst>
                <a:ext uri="{FF2B5EF4-FFF2-40B4-BE49-F238E27FC236}">
                  <a16:creationId xmlns:a16="http://schemas.microsoft.com/office/drawing/2014/main" id="{55906343-5B57-4809-9678-DB3D18B49801}"/>
                </a:ext>
              </a:extLst>
            </p:cNvPr>
            <p:cNvSpPr txBox="1"/>
            <p:nvPr/>
          </p:nvSpPr>
          <p:spPr>
            <a:xfrm>
              <a:off x="642875" y="5142808"/>
              <a:ext cx="2113731" cy="489452"/>
            </a:xfrm>
            <a:prstGeom prst="rect">
              <a:avLst/>
            </a:prstGeom>
            <a:noFill/>
          </p:spPr>
          <p:txBody>
            <a:bodyPr wrap="square" rtlCol="0">
              <a:spAutoFit/>
            </a:bodyPr>
            <a:lstStyle/>
            <a:p>
              <a:r>
                <a:rPr lang="en-GB" sz="1600" dirty="0">
                  <a:latin typeface="Montserrat" panose="00000500000000000000" pitchFamily="2" charset="0"/>
                </a:rPr>
                <a:t>70% less workmen to build same wall</a:t>
              </a:r>
              <a:endParaRPr lang="en-IN" sz="1600" dirty="0">
                <a:latin typeface="Montserrat" panose="00000500000000000000" pitchFamily="2" charset="0"/>
              </a:endParaRPr>
            </a:p>
          </p:txBody>
        </p:sp>
      </p:grpSp>
      <p:grpSp>
        <p:nvGrpSpPr>
          <p:cNvPr id="26" name="Group 25">
            <a:extLst>
              <a:ext uri="{FF2B5EF4-FFF2-40B4-BE49-F238E27FC236}">
                <a16:creationId xmlns:a16="http://schemas.microsoft.com/office/drawing/2014/main" id="{BFC814CF-7C98-42F7-8E62-14803C6FA4E4}"/>
              </a:ext>
            </a:extLst>
          </p:cNvPr>
          <p:cNvGrpSpPr/>
          <p:nvPr/>
        </p:nvGrpSpPr>
        <p:grpSpPr>
          <a:xfrm>
            <a:off x="5638801" y="1127760"/>
            <a:ext cx="3322943" cy="2191065"/>
            <a:chOff x="5638800" y="1127761"/>
            <a:chExt cx="3322943" cy="2191064"/>
          </a:xfrm>
        </p:grpSpPr>
        <p:grpSp>
          <p:nvGrpSpPr>
            <p:cNvPr id="27" name="Group 26">
              <a:extLst>
                <a:ext uri="{FF2B5EF4-FFF2-40B4-BE49-F238E27FC236}">
                  <a16:creationId xmlns:a16="http://schemas.microsoft.com/office/drawing/2014/main" id="{7471EE03-FEF5-461F-A0B6-C024AE994B84}"/>
                </a:ext>
              </a:extLst>
            </p:cNvPr>
            <p:cNvGrpSpPr/>
            <p:nvPr/>
          </p:nvGrpSpPr>
          <p:grpSpPr>
            <a:xfrm>
              <a:off x="5638800" y="1127761"/>
              <a:ext cx="2892357" cy="1830495"/>
              <a:chOff x="5638800" y="1127761"/>
              <a:chExt cx="2892357" cy="1830495"/>
            </a:xfrm>
          </p:grpSpPr>
          <p:pic>
            <p:nvPicPr>
              <p:cNvPr id="29" name="Picture 28" descr="Chart&#10;&#10;Description automatically generated">
                <a:extLst>
                  <a:ext uri="{FF2B5EF4-FFF2-40B4-BE49-F238E27FC236}">
                    <a16:creationId xmlns:a16="http://schemas.microsoft.com/office/drawing/2014/main" id="{0F2F250D-68CF-4149-BF6C-0B8A1AABCE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0662" y="1127761"/>
                <a:ext cx="1830495" cy="1830495"/>
              </a:xfrm>
              <a:prstGeom prst="rect">
                <a:avLst/>
              </a:prstGeom>
            </p:spPr>
          </p:pic>
          <p:pic>
            <p:nvPicPr>
              <p:cNvPr id="30" name="Graphic 29" descr="Caret Right with solid fill">
                <a:extLst>
                  <a:ext uri="{FF2B5EF4-FFF2-40B4-BE49-F238E27FC236}">
                    <a16:creationId xmlns:a16="http://schemas.microsoft.com/office/drawing/2014/main" id="{8C7795CB-2C05-42C3-8B82-2ADC69BFC8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1594851"/>
                <a:ext cx="914400" cy="914400"/>
              </a:xfrm>
              <a:prstGeom prst="rect">
                <a:avLst/>
              </a:prstGeom>
            </p:spPr>
          </p:pic>
        </p:grpSp>
        <p:sp>
          <p:nvSpPr>
            <p:cNvPr id="28" name="TextBox 27">
              <a:extLst>
                <a:ext uri="{FF2B5EF4-FFF2-40B4-BE49-F238E27FC236}">
                  <a16:creationId xmlns:a16="http://schemas.microsoft.com/office/drawing/2014/main" id="{EBB98273-1E95-4DF8-BE1E-2D2EB26A1070}"/>
                </a:ext>
              </a:extLst>
            </p:cNvPr>
            <p:cNvSpPr txBox="1"/>
            <p:nvPr/>
          </p:nvSpPr>
          <p:spPr>
            <a:xfrm>
              <a:off x="6698668" y="2734050"/>
              <a:ext cx="2263075" cy="584775"/>
            </a:xfrm>
            <a:prstGeom prst="rect">
              <a:avLst/>
            </a:prstGeom>
            <a:noFill/>
          </p:spPr>
          <p:txBody>
            <a:bodyPr wrap="square" rtlCol="0">
              <a:spAutoFit/>
            </a:bodyPr>
            <a:lstStyle/>
            <a:p>
              <a:r>
                <a:rPr lang="en-GB" sz="1600" dirty="0">
                  <a:latin typeface="Montserrat" panose="00000500000000000000" pitchFamily="2" charset="0"/>
                </a:rPr>
                <a:t>A Traditional wall with a slew of flaws</a:t>
              </a:r>
            </a:p>
          </p:txBody>
        </p:sp>
      </p:grpSp>
      <p:grpSp>
        <p:nvGrpSpPr>
          <p:cNvPr id="31" name="Group 30">
            <a:extLst>
              <a:ext uri="{FF2B5EF4-FFF2-40B4-BE49-F238E27FC236}">
                <a16:creationId xmlns:a16="http://schemas.microsoft.com/office/drawing/2014/main" id="{C69A9C16-2D9C-415A-B171-3C7715A934FC}"/>
              </a:ext>
            </a:extLst>
          </p:cNvPr>
          <p:cNvGrpSpPr/>
          <p:nvPr/>
        </p:nvGrpSpPr>
        <p:grpSpPr>
          <a:xfrm>
            <a:off x="5594376" y="3599808"/>
            <a:ext cx="3789987" cy="2378098"/>
            <a:chOff x="5594375" y="3599808"/>
            <a:chExt cx="3789987" cy="2378098"/>
          </a:xfrm>
        </p:grpSpPr>
        <p:grpSp>
          <p:nvGrpSpPr>
            <p:cNvPr id="32" name="Group 31">
              <a:extLst>
                <a:ext uri="{FF2B5EF4-FFF2-40B4-BE49-F238E27FC236}">
                  <a16:creationId xmlns:a16="http://schemas.microsoft.com/office/drawing/2014/main" id="{A6C71A93-3B7A-4C4E-9F16-ED87DA94E834}"/>
                </a:ext>
              </a:extLst>
            </p:cNvPr>
            <p:cNvGrpSpPr/>
            <p:nvPr/>
          </p:nvGrpSpPr>
          <p:grpSpPr>
            <a:xfrm>
              <a:off x="5594375" y="3599808"/>
              <a:ext cx="2638897" cy="1207524"/>
              <a:chOff x="5638800" y="3093044"/>
              <a:chExt cx="2638897" cy="1207524"/>
            </a:xfrm>
          </p:grpSpPr>
          <p:pic>
            <p:nvPicPr>
              <p:cNvPr id="34" name="Picture 33" descr="Icon&#10;&#10;Description automatically generated">
                <a:extLst>
                  <a:ext uri="{FF2B5EF4-FFF2-40B4-BE49-F238E27FC236}">
                    <a16:creationId xmlns:a16="http://schemas.microsoft.com/office/drawing/2014/main" id="{4D1DDCAD-1665-4ACD-A670-3257ADA231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0689" y="3093044"/>
                <a:ext cx="1207008" cy="1207008"/>
              </a:xfrm>
              <a:prstGeom prst="rect">
                <a:avLst/>
              </a:prstGeom>
            </p:spPr>
          </p:pic>
          <p:pic>
            <p:nvPicPr>
              <p:cNvPr id="35" name="Graphic 34" descr="Caret Right with solid fill">
                <a:extLst>
                  <a:ext uri="{FF2B5EF4-FFF2-40B4-BE49-F238E27FC236}">
                    <a16:creationId xmlns:a16="http://schemas.microsoft.com/office/drawing/2014/main" id="{4E683003-2427-48FE-AE8E-3CD10EC1A73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3386168"/>
                <a:ext cx="914400" cy="914400"/>
              </a:xfrm>
              <a:prstGeom prst="rect">
                <a:avLst/>
              </a:prstGeom>
            </p:spPr>
          </p:pic>
        </p:grpSp>
        <p:sp>
          <p:nvSpPr>
            <p:cNvPr id="33" name="TextBox 32">
              <a:extLst>
                <a:ext uri="{FF2B5EF4-FFF2-40B4-BE49-F238E27FC236}">
                  <a16:creationId xmlns:a16="http://schemas.microsoft.com/office/drawing/2014/main" id="{CB09C2FD-9E3C-4232-8FE0-87D58F51A7C3}"/>
                </a:ext>
              </a:extLst>
            </p:cNvPr>
            <p:cNvSpPr txBox="1"/>
            <p:nvPr/>
          </p:nvSpPr>
          <p:spPr>
            <a:xfrm>
              <a:off x="6698668" y="5146909"/>
              <a:ext cx="2685694" cy="830997"/>
            </a:xfrm>
            <a:prstGeom prst="rect">
              <a:avLst/>
            </a:prstGeom>
            <a:noFill/>
          </p:spPr>
          <p:txBody>
            <a:bodyPr wrap="square" rtlCol="0">
              <a:spAutoFit/>
            </a:bodyPr>
            <a:lstStyle/>
            <a:p>
              <a:r>
                <a:rPr lang="en-GB" sz="1600" dirty="0">
                  <a:latin typeface="Montserrat" panose="00000500000000000000" pitchFamily="2" charset="0"/>
                </a:rPr>
                <a:t>Flexible, Reliable, Durable, Eco-friendly </a:t>
              </a:r>
              <a:r>
                <a:rPr lang="en-GB" sz="1600" b="1" dirty="0">
                  <a:solidFill>
                    <a:srgbClr val="990505"/>
                  </a:solidFill>
                  <a:latin typeface="Montserrat" panose="00000500000000000000" pitchFamily="2" charset="0"/>
                </a:rPr>
                <a:t>ROBO ACOTEC WALL</a:t>
              </a:r>
              <a:endParaRPr lang="en-IN" sz="1600" b="1" dirty="0">
                <a:solidFill>
                  <a:srgbClr val="990505"/>
                </a:solidFill>
                <a:latin typeface="Montserrat" panose="00000500000000000000" pitchFamily="2" charset="0"/>
              </a:endParaRPr>
            </a:p>
          </p:txBody>
        </p:sp>
      </p:grpSp>
      <p:grpSp>
        <p:nvGrpSpPr>
          <p:cNvPr id="36" name="Group 35">
            <a:extLst>
              <a:ext uri="{FF2B5EF4-FFF2-40B4-BE49-F238E27FC236}">
                <a16:creationId xmlns:a16="http://schemas.microsoft.com/office/drawing/2014/main" id="{807D110F-976D-4A40-8CF7-C56D08F08DC8}"/>
              </a:ext>
            </a:extLst>
          </p:cNvPr>
          <p:cNvGrpSpPr/>
          <p:nvPr/>
        </p:nvGrpSpPr>
        <p:grpSpPr>
          <a:xfrm>
            <a:off x="8800369" y="1362230"/>
            <a:ext cx="2783312" cy="2202817"/>
            <a:chOff x="8800368" y="1362230"/>
            <a:chExt cx="2783312" cy="2202817"/>
          </a:xfrm>
        </p:grpSpPr>
        <p:grpSp>
          <p:nvGrpSpPr>
            <p:cNvPr id="37" name="Group 36">
              <a:extLst>
                <a:ext uri="{FF2B5EF4-FFF2-40B4-BE49-F238E27FC236}">
                  <a16:creationId xmlns:a16="http://schemas.microsoft.com/office/drawing/2014/main" id="{C6B24CCD-0726-491E-8EA1-06DA2BEE0371}"/>
                </a:ext>
              </a:extLst>
            </p:cNvPr>
            <p:cNvGrpSpPr/>
            <p:nvPr/>
          </p:nvGrpSpPr>
          <p:grpSpPr>
            <a:xfrm>
              <a:off x="8800368" y="1362230"/>
              <a:ext cx="2408834" cy="1207008"/>
              <a:chOff x="8800368" y="1362230"/>
              <a:chExt cx="2408834" cy="1207008"/>
            </a:xfrm>
          </p:grpSpPr>
          <p:pic>
            <p:nvPicPr>
              <p:cNvPr id="39" name="Picture 38" descr="Icon&#10;&#10;Description automatically generated with medium confidence">
                <a:extLst>
                  <a:ext uri="{FF2B5EF4-FFF2-40B4-BE49-F238E27FC236}">
                    <a16:creationId xmlns:a16="http://schemas.microsoft.com/office/drawing/2014/main" id="{DC97ED55-683F-41E1-B039-EFD2A0CA2A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02194" y="1362230"/>
                <a:ext cx="1207008" cy="1207008"/>
              </a:xfrm>
              <a:prstGeom prst="rect">
                <a:avLst/>
              </a:prstGeom>
            </p:spPr>
          </p:pic>
          <p:pic>
            <p:nvPicPr>
              <p:cNvPr id="40" name="Graphic 39" descr="Caret Right with solid fill">
                <a:extLst>
                  <a:ext uri="{FF2B5EF4-FFF2-40B4-BE49-F238E27FC236}">
                    <a16:creationId xmlns:a16="http://schemas.microsoft.com/office/drawing/2014/main" id="{E331CFDB-6A40-4FBB-A559-C5D4E28CB8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0368" y="1594851"/>
                <a:ext cx="914400" cy="914400"/>
              </a:xfrm>
              <a:prstGeom prst="rect">
                <a:avLst/>
              </a:prstGeom>
            </p:spPr>
          </p:pic>
        </p:grpSp>
        <p:sp>
          <p:nvSpPr>
            <p:cNvPr id="38" name="TextBox 37">
              <a:extLst>
                <a:ext uri="{FF2B5EF4-FFF2-40B4-BE49-F238E27FC236}">
                  <a16:creationId xmlns:a16="http://schemas.microsoft.com/office/drawing/2014/main" id="{8254B12A-8660-4EE0-8A62-9AFEF2CE9C3E}"/>
                </a:ext>
              </a:extLst>
            </p:cNvPr>
            <p:cNvSpPr txBox="1"/>
            <p:nvPr/>
          </p:nvSpPr>
          <p:spPr>
            <a:xfrm>
              <a:off x="9919852" y="2734050"/>
              <a:ext cx="1663828" cy="830997"/>
            </a:xfrm>
            <a:prstGeom prst="rect">
              <a:avLst/>
            </a:prstGeom>
            <a:noFill/>
          </p:spPr>
          <p:txBody>
            <a:bodyPr wrap="square" rtlCol="0">
              <a:spAutoFit/>
            </a:bodyPr>
            <a:lstStyle/>
            <a:p>
              <a:r>
                <a:rPr lang="en-GB" sz="1600" dirty="0">
                  <a:latin typeface="Montserrat" panose="00000500000000000000" pitchFamily="2" charset="0"/>
                </a:rPr>
                <a:t>House made of bricks</a:t>
              </a:r>
            </a:p>
            <a:p>
              <a:r>
                <a:rPr lang="en-GB" sz="1600" dirty="0">
                  <a:latin typeface="Montserrat" panose="00000500000000000000" pitchFamily="2" charset="0"/>
                </a:rPr>
                <a:t> </a:t>
              </a:r>
              <a:endParaRPr lang="en-IN" sz="1600" dirty="0">
                <a:latin typeface="Montserrat" panose="00000500000000000000" pitchFamily="2" charset="0"/>
              </a:endParaRPr>
            </a:p>
          </p:txBody>
        </p:sp>
      </p:grpSp>
      <p:grpSp>
        <p:nvGrpSpPr>
          <p:cNvPr id="41" name="Group 40">
            <a:extLst>
              <a:ext uri="{FF2B5EF4-FFF2-40B4-BE49-F238E27FC236}">
                <a16:creationId xmlns:a16="http://schemas.microsoft.com/office/drawing/2014/main" id="{27B576D2-7985-41E8-83BF-3F98F38C160E}"/>
              </a:ext>
            </a:extLst>
          </p:cNvPr>
          <p:cNvGrpSpPr/>
          <p:nvPr/>
        </p:nvGrpSpPr>
        <p:grpSpPr>
          <a:xfrm>
            <a:off x="8763577" y="3658920"/>
            <a:ext cx="3228358" cy="2068665"/>
            <a:chOff x="8763577" y="3658918"/>
            <a:chExt cx="3228358" cy="2068665"/>
          </a:xfrm>
        </p:grpSpPr>
        <p:grpSp>
          <p:nvGrpSpPr>
            <p:cNvPr id="42" name="Group 41">
              <a:extLst>
                <a:ext uri="{FF2B5EF4-FFF2-40B4-BE49-F238E27FC236}">
                  <a16:creationId xmlns:a16="http://schemas.microsoft.com/office/drawing/2014/main" id="{0513D348-F519-490A-A6CB-813FEC756D78}"/>
                </a:ext>
              </a:extLst>
            </p:cNvPr>
            <p:cNvGrpSpPr/>
            <p:nvPr/>
          </p:nvGrpSpPr>
          <p:grpSpPr>
            <a:xfrm>
              <a:off x="8763577" y="3658918"/>
              <a:ext cx="2408834" cy="1207008"/>
              <a:chOff x="8800368" y="3153547"/>
              <a:chExt cx="2408834" cy="1207008"/>
            </a:xfrm>
          </p:grpSpPr>
          <p:pic>
            <p:nvPicPr>
              <p:cNvPr id="44" name="Picture 43" descr="Icon&#10;&#10;Description automatically generated with medium confidence">
                <a:extLst>
                  <a:ext uri="{FF2B5EF4-FFF2-40B4-BE49-F238E27FC236}">
                    <a16:creationId xmlns:a16="http://schemas.microsoft.com/office/drawing/2014/main" id="{CCE3A160-BB35-4D7F-8629-0A9BA39AE9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02194" y="3153547"/>
                <a:ext cx="1207008" cy="1207008"/>
              </a:xfrm>
              <a:prstGeom prst="rect">
                <a:avLst/>
              </a:prstGeom>
            </p:spPr>
          </p:pic>
          <p:pic>
            <p:nvPicPr>
              <p:cNvPr id="45" name="Graphic 44" descr="Caret Right with solid fill">
                <a:extLst>
                  <a:ext uri="{FF2B5EF4-FFF2-40B4-BE49-F238E27FC236}">
                    <a16:creationId xmlns:a16="http://schemas.microsoft.com/office/drawing/2014/main" id="{D7ACE29A-BA8A-435C-BA75-175381BE01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0368" y="3386168"/>
                <a:ext cx="914400" cy="914400"/>
              </a:xfrm>
              <a:prstGeom prst="rect">
                <a:avLst/>
              </a:prstGeom>
            </p:spPr>
          </p:pic>
        </p:grpSp>
        <p:sp>
          <p:nvSpPr>
            <p:cNvPr id="43" name="TextBox 42">
              <a:extLst>
                <a:ext uri="{FF2B5EF4-FFF2-40B4-BE49-F238E27FC236}">
                  <a16:creationId xmlns:a16="http://schemas.microsoft.com/office/drawing/2014/main" id="{0412AD23-0BC5-4E9A-8CF0-CB1A5B633AE4}"/>
                </a:ext>
              </a:extLst>
            </p:cNvPr>
            <p:cNvSpPr txBox="1"/>
            <p:nvPr/>
          </p:nvSpPr>
          <p:spPr>
            <a:xfrm>
              <a:off x="9530081" y="5142808"/>
              <a:ext cx="2461854" cy="584775"/>
            </a:xfrm>
            <a:prstGeom prst="rect">
              <a:avLst/>
            </a:prstGeom>
            <a:noFill/>
          </p:spPr>
          <p:txBody>
            <a:bodyPr wrap="square" rtlCol="0">
              <a:spAutoFit/>
            </a:bodyPr>
            <a:lstStyle/>
            <a:p>
              <a:pPr algn="ctr"/>
              <a:r>
                <a:rPr lang="en-GB" sz="1600" dirty="0">
                  <a:latin typeface="Montserrat" panose="00000500000000000000" pitchFamily="2" charset="0"/>
                </a:rPr>
                <a:t>House made of       </a:t>
              </a:r>
              <a:r>
                <a:rPr lang="en-GB" sz="1600" b="1" dirty="0">
                  <a:solidFill>
                    <a:srgbClr val="A8262D"/>
                  </a:solidFill>
                  <a:latin typeface="Montserrat" panose="00000500000000000000" pitchFamily="2" charset="0"/>
                </a:rPr>
                <a:t>ACOTEC WALLS</a:t>
              </a:r>
              <a:endParaRPr lang="en-IN" sz="1600" b="1" dirty="0">
                <a:solidFill>
                  <a:srgbClr val="A8262D"/>
                </a:solidFill>
                <a:latin typeface="Montserrat" panose="00000500000000000000" pitchFamily="2" charset="0"/>
              </a:endParaRPr>
            </a:p>
          </p:txBody>
        </p:sp>
      </p:grpSp>
    </p:spTree>
    <p:extLst>
      <p:ext uri="{BB962C8B-B14F-4D97-AF65-F5344CB8AC3E}">
        <p14:creationId xmlns:p14="http://schemas.microsoft.com/office/powerpoint/2010/main" val="61076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ppt_w</p:attrName>
                                        </p:attrNameLst>
                                      </p:cBhvr>
                                      <p:tavLst>
                                        <p:tav tm="0">
                                          <p:val>
                                            <p:fltVal val="0"/>
                                          </p:val>
                                        </p:tav>
                                        <p:tav tm="100000">
                                          <p:val>
                                            <p:strVal val="#ppt_w"/>
                                          </p:val>
                                        </p:tav>
                                      </p:tavLst>
                                    </p:anim>
                                    <p:anim calcmode="lin" valueType="num">
                                      <p:cBhvr>
                                        <p:cTn id="29" dur="500" fill="hold"/>
                                        <p:tgtEl>
                                          <p:spTgt spid="36"/>
                                        </p:tgtEl>
                                        <p:attrNameLst>
                                          <p:attrName>ppt_h</p:attrName>
                                        </p:attrNameLst>
                                      </p:cBhvr>
                                      <p:tavLst>
                                        <p:tav tm="0">
                                          <p:val>
                                            <p:fltVal val="0"/>
                                          </p:val>
                                        </p:tav>
                                        <p:tav tm="100000">
                                          <p:val>
                                            <p:strVal val="#ppt_h"/>
                                          </p:val>
                                        </p:tav>
                                      </p:tavLst>
                                    </p:anim>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fltVal val="0"/>
                                          </p:val>
                                        </p:tav>
                                        <p:tav tm="100000">
                                          <p:val>
                                            <p:strVal val="#ppt_w"/>
                                          </p:val>
                                        </p:tav>
                                      </p:tavLst>
                                    </p:anim>
                                    <p:anim calcmode="lin" valueType="num">
                                      <p:cBhvr>
                                        <p:cTn id="50" dur="500" fill="hold"/>
                                        <p:tgtEl>
                                          <p:spTgt spid="31"/>
                                        </p:tgtEl>
                                        <p:attrNameLst>
                                          <p:attrName>ppt_h</p:attrName>
                                        </p:attrNameLst>
                                      </p:cBhvr>
                                      <p:tavLst>
                                        <p:tav tm="0">
                                          <p:val>
                                            <p:fltVal val="0"/>
                                          </p:val>
                                        </p:tav>
                                        <p:tav tm="100000">
                                          <p:val>
                                            <p:strVal val="#ppt_h"/>
                                          </p:val>
                                        </p:tav>
                                      </p:tavLst>
                                    </p:anim>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p:cTn id="56" dur="500" fill="hold"/>
                                        <p:tgtEl>
                                          <p:spTgt spid="41"/>
                                        </p:tgtEl>
                                        <p:attrNameLst>
                                          <p:attrName>ppt_w</p:attrName>
                                        </p:attrNameLst>
                                      </p:cBhvr>
                                      <p:tavLst>
                                        <p:tav tm="0">
                                          <p:val>
                                            <p:fltVal val="0"/>
                                          </p:val>
                                        </p:tav>
                                        <p:tav tm="100000">
                                          <p:val>
                                            <p:strVal val="#ppt_w"/>
                                          </p:val>
                                        </p:tav>
                                      </p:tavLst>
                                    </p:anim>
                                    <p:anim calcmode="lin" valueType="num">
                                      <p:cBhvr>
                                        <p:cTn id="57" dur="500" fill="hold"/>
                                        <p:tgtEl>
                                          <p:spTgt spid="41"/>
                                        </p:tgtEl>
                                        <p:attrNameLst>
                                          <p:attrName>ppt_h</p:attrName>
                                        </p:attrNameLst>
                                      </p:cBhvr>
                                      <p:tavLst>
                                        <p:tav tm="0">
                                          <p:val>
                                            <p:fltVal val="0"/>
                                          </p:val>
                                        </p:tav>
                                        <p:tav tm="100000">
                                          <p:val>
                                            <p:strVal val="#ppt_h"/>
                                          </p:val>
                                        </p:tav>
                                      </p:tavLst>
                                    </p:anim>
                                    <p:animEffect transition="in" filter="fade">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3">
            <a:extLst>
              <a:ext uri="{FF2B5EF4-FFF2-40B4-BE49-F238E27FC236}">
                <a16:creationId xmlns:a16="http://schemas.microsoft.com/office/drawing/2014/main" id="{E22B978D-8E5F-4404-BE0E-51974108C015}"/>
              </a:ext>
            </a:extLst>
          </p:cNvPr>
          <p:cNvSpPr txBox="1">
            <a:spLocks/>
          </p:cNvSpPr>
          <p:nvPr/>
        </p:nvSpPr>
        <p:spPr>
          <a:xfrm>
            <a:off x="271054" y="161768"/>
            <a:ext cx="11201400" cy="51322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E9E8DE"/>
                </a:solidFill>
                <a:latin typeface="Montserrat" panose="00000500000000000000" pitchFamily="2" charset="0"/>
              </a:rPr>
              <a:t>NOTABLE PROJECTS EXECUTED</a:t>
            </a:r>
          </a:p>
        </p:txBody>
      </p:sp>
      <p:grpSp>
        <p:nvGrpSpPr>
          <p:cNvPr id="12" name="Group 11">
            <a:extLst>
              <a:ext uri="{FF2B5EF4-FFF2-40B4-BE49-F238E27FC236}">
                <a16:creationId xmlns:a16="http://schemas.microsoft.com/office/drawing/2014/main" id="{A3FD8389-E9A2-44FA-A7FA-525AC8F644A1}"/>
              </a:ext>
            </a:extLst>
          </p:cNvPr>
          <p:cNvGrpSpPr/>
          <p:nvPr/>
        </p:nvGrpSpPr>
        <p:grpSpPr>
          <a:xfrm>
            <a:off x="1" y="833185"/>
            <a:ext cx="3627120" cy="6024815"/>
            <a:chOff x="1" y="833185"/>
            <a:chExt cx="3627120" cy="6024815"/>
          </a:xfrm>
        </p:grpSpPr>
        <p:pic>
          <p:nvPicPr>
            <p:cNvPr id="2" name="Picture 1">
              <a:extLst>
                <a:ext uri="{FF2B5EF4-FFF2-40B4-BE49-F238E27FC236}">
                  <a16:creationId xmlns:a16="http://schemas.microsoft.com/office/drawing/2014/main" id="{7085A638-066E-4291-8A4F-25DA7BD722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084320"/>
              <a:ext cx="3627120" cy="2773680"/>
            </a:xfrm>
            <a:prstGeom prst="rect">
              <a:avLst/>
            </a:prstGeom>
          </p:spPr>
        </p:pic>
        <p:pic>
          <p:nvPicPr>
            <p:cNvPr id="3" name="Picture 2">
              <a:extLst>
                <a:ext uri="{FF2B5EF4-FFF2-40B4-BE49-F238E27FC236}">
                  <a16:creationId xmlns:a16="http://schemas.microsoft.com/office/drawing/2014/main" id="{656375B1-7E7A-4250-A30D-8B1847B0F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33185"/>
              <a:ext cx="3627120" cy="2672015"/>
            </a:xfrm>
            <a:prstGeom prst="rect">
              <a:avLst/>
            </a:prstGeom>
            <a:ln w="6350">
              <a:solidFill>
                <a:schemeClr val="bg1">
                  <a:lumMod val="95000"/>
                </a:schemeClr>
              </a:solidFill>
              <a:prstDash val="dash"/>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909BAA37-C32B-4520-ACF9-A92038576D16}"/>
                </a:ext>
              </a:extLst>
            </p:cNvPr>
            <p:cNvSpPr txBox="1"/>
            <p:nvPr/>
          </p:nvSpPr>
          <p:spPr>
            <a:xfrm>
              <a:off x="1" y="3625483"/>
              <a:ext cx="3627120" cy="338554"/>
            </a:xfrm>
            <a:prstGeom prst="rect">
              <a:avLst/>
            </a:prstGeom>
            <a:noFill/>
          </p:spPr>
          <p:txBody>
            <a:bodyPr wrap="square" rtlCol="0">
              <a:spAutoFit/>
            </a:bodyPr>
            <a:lstStyle/>
            <a:p>
              <a:r>
                <a:rPr lang="en-US" sz="1600" dirty="0">
                  <a:latin typeface="Montserrat" panose="00000500000000000000" pitchFamily="2" charset="0"/>
                </a:rPr>
                <a:t>Rajiv Gandhi International Airport</a:t>
              </a:r>
            </a:p>
          </p:txBody>
        </p:sp>
      </p:grpSp>
      <p:grpSp>
        <p:nvGrpSpPr>
          <p:cNvPr id="13" name="Group 12">
            <a:extLst>
              <a:ext uri="{FF2B5EF4-FFF2-40B4-BE49-F238E27FC236}">
                <a16:creationId xmlns:a16="http://schemas.microsoft.com/office/drawing/2014/main" id="{5B5DC139-6804-4992-A3E1-15E5492D4024}"/>
              </a:ext>
            </a:extLst>
          </p:cNvPr>
          <p:cNvGrpSpPr/>
          <p:nvPr/>
        </p:nvGrpSpPr>
        <p:grpSpPr>
          <a:xfrm>
            <a:off x="3916681" y="833185"/>
            <a:ext cx="3992879" cy="6024812"/>
            <a:chOff x="3916681" y="833185"/>
            <a:chExt cx="3992879" cy="6024812"/>
          </a:xfrm>
        </p:grpSpPr>
        <p:pic>
          <p:nvPicPr>
            <p:cNvPr id="4" name="Picture 3">
              <a:extLst>
                <a:ext uri="{FF2B5EF4-FFF2-40B4-BE49-F238E27FC236}">
                  <a16:creationId xmlns:a16="http://schemas.microsoft.com/office/drawing/2014/main" id="{C3954430-CF58-47CE-B4DF-17B31284F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6681" y="833185"/>
              <a:ext cx="3992879" cy="2672519"/>
            </a:xfrm>
            <a:prstGeom prst="rect">
              <a:avLst/>
            </a:prstGeom>
            <a:ln w="6350" cmpd="sng">
              <a:solidFill>
                <a:schemeClr val="bg1">
                  <a:lumMod val="95000"/>
                </a:schemeClr>
              </a:solidFill>
              <a:prstDash val="dash"/>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4B9D7D1A-579F-46F6-AAED-06F61996B4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6681" y="4083496"/>
              <a:ext cx="3992879" cy="2774501"/>
            </a:xfrm>
            <a:prstGeom prst="rect">
              <a:avLst/>
            </a:prstGeom>
            <a:ln w="6350" cmpd="sng">
              <a:solidFill>
                <a:schemeClr val="bg1">
                  <a:lumMod val="95000"/>
                </a:schemeClr>
              </a:solidFill>
              <a:prstDash val="dash"/>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4893D682-9876-484C-B1B1-188F1C3E67B3}"/>
                </a:ext>
              </a:extLst>
            </p:cNvPr>
            <p:cNvSpPr txBox="1"/>
            <p:nvPr/>
          </p:nvSpPr>
          <p:spPr>
            <a:xfrm>
              <a:off x="3916682" y="3500152"/>
              <a:ext cx="3992878" cy="584775"/>
            </a:xfrm>
            <a:prstGeom prst="rect">
              <a:avLst/>
            </a:prstGeom>
            <a:noFill/>
          </p:spPr>
          <p:txBody>
            <a:bodyPr wrap="square" rtlCol="0">
              <a:spAutoFit/>
            </a:bodyPr>
            <a:lstStyle/>
            <a:p>
              <a:pPr algn="ctr"/>
              <a:r>
                <a:rPr lang="en-US" sz="1600" dirty="0">
                  <a:latin typeface="Montserrat" panose="00000500000000000000" pitchFamily="2" charset="0"/>
                </a:rPr>
                <a:t>Kovai Medical College and Hospital ­ Coimbatore</a:t>
              </a:r>
            </a:p>
          </p:txBody>
        </p:sp>
      </p:grpSp>
      <p:grpSp>
        <p:nvGrpSpPr>
          <p:cNvPr id="14" name="Group 13">
            <a:extLst>
              <a:ext uri="{FF2B5EF4-FFF2-40B4-BE49-F238E27FC236}">
                <a16:creationId xmlns:a16="http://schemas.microsoft.com/office/drawing/2014/main" id="{5E374DEF-69E2-4A1C-B03D-C9064CF07622}"/>
              </a:ext>
            </a:extLst>
          </p:cNvPr>
          <p:cNvGrpSpPr/>
          <p:nvPr/>
        </p:nvGrpSpPr>
        <p:grpSpPr>
          <a:xfrm>
            <a:off x="8199120" y="828137"/>
            <a:ext cx="3992879" cy="6029862"/>
            <a:chOff x="8199120" y="828137"/>
            <a:chExt cx="3992879" cy="6029862"/>
          </a:xfrm>
        </p:grpSpPr>
        <p:pic>
          <p:nvPicPr>
            <p:cNvPr id="6" name="Picture 5">
              <a:extLst>
                <a:ext uri="{FF2B5EF4-FFF2-40B4-BE49-F238E27FC236}">
                  <a16:creationId xmlns:a16="http://schemas.microsoft.com/office/drawing/2014/main" id="{A634D380-828D-4EA4-BEF5-F1FD4212C9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9120" y="4083496"/>
              <a:ext cx="3992879" cy="2774503"/>
            </a:xfrm>
            <a:prstGeom prst="rect">
              <a:avLst/>
            </a:prstGeom>
            <a:ln w="6350" cmpd="sng">
              <a:solidFill>
                <a:schemeClr val="bg1">
                  <a:lumMod val="95000"/>
                </a:schemeClr>
              </a:solidFill>
              <a:prstDash val="dash"/>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5E0FE2F-C4EC-4310-97E7-02E1CCD668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120" y="828137"/>
              <a:ext cx="3992879" cy="2672015"/>
            </a:xfrm>
            <a:prstGeom prst="rect">
              <a:avLst/>
            </a:prstGeom>
            <a:ln w="6350">
              <a:solidFill>
                <a:schemeClr val="bg1">
                  <a:lumMod val="95000"/>
                </a:schemeClr>
              </a:solidFill>
              <a:prstDash val="dash"/>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A41DBA7B-84C9-4026-98C1-66C7204EF8E1}"/>
                </a:ext>
              </a:extLst>
            </p:cNvPr>
            <p:cNvSpPr txBox="1"/>
            <p:nvPr/>
          </p:nvSpPr>
          <p:spPr>
            <a:xfrm>
              <a:off x="8199120" y="3622547"/>
              <a:ext cx="3627120" cy="338554"/>
            </a:xfrm>
            <a:prstGeom prst="rect">
              <a:avLst/>
            </a:prstGeom>
            <a:noFill/>
          </p:spPr>
          <p:txBody>
            <a:bodyPr wrap="square" rtlCol="0">
              <a:spAutoFit/>
            </a:bodyPr>
            <a:lstStyle/>
            <a:p>
              <a:pPr algn="ctr"/>
              <a:r>
                <a:rPr lang="en-US" sz="1600" dirty="0">
                  <a:latin typeface="Montserrat" panose="00000500000000000000" pitchFamily="2" charset="0"/>
                </a:rPr>
                <a:t>Galaxy Towers – Aurobindo</a:t>
              </a:r>
            </a:p>
          </p:txBody>
        </p:sp>
      </p:grpSp>
    </p:spTree>
    <p:extLst>
      <p:ext uri="{BB962C8B-B14F-4D97-AF65-F5344CB8AC3E}">
        <p14:creationId xmlns:p14="http://schemas.microsoft.com/office/powerpoint/2010/main" val="99982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335F8A7-88B3-4863-A9B4-586003F2C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5927792"/>
          </a:xfrm>
          <a:prstGeom prst="rect">
            <a:avLst/>
          </a:prstGeom>
        </p:spPr>
      </p:pic>
      <p:sp>
        <p:nvSpPr>
          <p:cNvPr id="59" name="Rectangle 58">
            <a:extLst>
              <a:ext uri="{FF2B5EF4-FFF2-40B4-BE49-F238E27FC236}">
                <a16:creationId xmlns:a16="http://schemas.microsoft.com/office/drawing/2014/main" id="{515F5AFB-262A-47B3-8489-AECAF964D5FB}"/>
              </a:ext>
            </a:extLst>
          </p:cNvPr>
          <p:cNvSpPr/>
          <p:nvPr/>
        </p:nvSpPr>
        <p:spPr>
          <a:xfrm>
            <a:off x="1" y="-24764"/>
            <a:ext cx="12191999" cy="3977112"/>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050" dirty="0"/>
          </a:p>
        </p:txBody>
      </p:sp>
      <p:pic>
        <p:nvPicPr>
          <p:cNvPr id="60" name="Picture 59">
            <a:extLst>
              <a:ext uri="{FF2B5EF4-FFF2-40B4-BE49-F238E27FC236}">
                <a16:creationId xmlns:a16="http://schemas.microsoft.com/office/drawing/2014/main" id="{0E5A5AD6-6990-4D08-AB12-788F80728C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915" y="362308"/>
            <a:ext cx="1175124" cy="328350"/>
          </a:xfrm>
          <a:prstGeom prst="rect">
            <a:avLst/>
          </a:prstGeom>
        </p:spPr>
      </p:pic>
      <p:sp>
        <p:nvSpPr>
          <p:cNvPr id="2" name="Title 1" hidden="1"/>
          <p:cNvSpPr>
            <a:spLocks noGrp="1"/>
          </p:cNvSpPr>
          <p:nvPr>
            <p:ph type="title"/>
          </p:nvPr>
        </p:nvSpPr>
        <p:spPr/>
        <p:txBody>
          <a:bodyPr/>
          <a:lstStyle/>
          <a:p>
            <a:endParaRPr lang="en-IN" dirty="0"/>
          </a:p>
        </p:txBody>
      </p:sp>
      <p:sp>
        <p:nvSpPr>
          <p:cNvPr id="20" name="Rectangle 19">
            <a:extLst>
              <a:ext uri="{FF2B5EF4-FFF2-40B4-BE49-F238E27FC236}">
                <a16:creationId xmlns:a16="http://schemas.microsoft.com/office/drawing/2014/main" id="{7BCA4793-8483-4FA3-9251-426CDB2615D6}"/>
              </a:ext>
            </a:extLst>
          </p:cNvPr>
          <p:cNvSpPr/>
          <p:nvPr/>
        </p:nvSpPr>
        <p:spPr>
          <a:xfrm>
            <a:off x="-18158" y="4054461"/>
            <a:ext cx="12192000" cy="2949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800" dirty="0">
                <a:solidFill>
                  <a:srgbClr val="FFFFFF"/>
                </a:solidFill>
                <a:effectLst/>
                <a:highlight>
                  <a:srgbClr val="008000"/>
                </a:highlight>
                <a:latin typeface="Calibri" panose="020F0502020204030204" pitchFamily="34" charset="0"/>
                <a:ea typeface="Calibri" panose="020F0502020204030204" pitchFamily="34" charset="0"/>
                <a:cs typeface="Times New Roman" panose="02020603050405020304" pitchFamily="18" charset="0"/>
              </a:rPr>
              <a:t>Delhi Public School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A5227AEE-BD26-4402-A843-AD0B5C36E567}"/>
              </a:ext>
            </a:extLst>
          </p:cNvPr>
          <p:cNvSpPr txBox="1"/>
          <p:nvPr/>
        </p:nvSpPr>
        <p:spPr>
          <a:xfrm>
            <a:off x="462704" y="828608"/>
            <a:ext cx="4481846" cy="2554545"/>
          </a:xfrm>
          <a:prstGeom prst="rect">
            <a:avLst/>
          </a:prstGeom>
          <a:noFill/>
        </p:spPr>
        <p:txBody>
          <a:bodyPr wrap="square" rtlCol="0">
            <a:spAutoFit/>
          </a:bodyPr>
          <a:lstStyle/>
          <a:p>
            <a:r>
              <a:rPr lang="en-GB" sz="4000" b="1" dirty="0">
                <a:solidFill>
                  <a:schemeClr val="bg1">
                    <a:lumMod val="85000"/>
                  </a:schemeClr>
                </a:solidFill>
                <a:latin typeface="Montserrat" panose="00000500000000000000" pitchFamily="2" charset="0"/>
              </a:rPr>
              <a:t>Recognized NAMES </a:t>
            </a:r>
          </a:p>
          <a:p>
            <a:r>
              <a:rPr lang="en-GB" sz="4000" b="1" dirty="0">
                <a:solidFill>
                  <a:schemeClr val="bg1">
                    <a:lumMod val="85000"/>
                  </a:schemeClr>
                </a:solidFill>
                <a:latin typeface="Montserrat" panose="00000500000000000000" pitchFamily="2" charset="0"/>
              </a:rPr>
              <a:t>Who trust in </a:t>
            </a:r>
          </a:p>
          <a:p>
            <a:r>
              <a:rPr lang="en-GB" sz="4000" b="1" dirty="0">
                <a:solidFill>
                  <a:srgbClr val="A8262D"/>
                </a:solidFill>
                <a:latin typeface="Montserrat" panose="00000500000000000000" pitchFamily="2" charset="0"/>
              </a:rPr>
              <a:t>OUR COMPANY</a:t>
            </a:r>
            <a:endParaRPr lang="en-US" sz="4000" b="1" dirty="0">
              <a:solidFill>
                <a:srgbClr val="A8262D"/>
              </a:solidFill>
              <a:latin typeface="Montserrat" panose="00000500000000000000" pitchFamily="2" charset="0"/>
            </a:endParaRPr>
          </a:p>
        </p:txBody>
      </p:sp>
      <p:pic>
        <p:nvPicPr>
          <p:cNvPr id="45" name="Picture 44">
            <a:extLst>
              <a:ext uri="{FF2B5EF4-FFF2-40B4-BE49-F238E27FC236}">
                <a16:creationId xmlns:a16="http://schemas.microsoft.com/office/drawing/2014/main" id="{05E827F4-3704-4C5A-B028-A038A92D1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8195" y="4255529"/>
            <a:ext cx="1100619" cy="575991"/>
          </a:xfrm>
          <a:prstGeom prst="rect">
            <a:avLst/>
          </a:prstGeom>
        </p:spPr>
      </p:pic>
      <p:pic>
        <p:nvPicPr>
          <p:cNvPr id="49" name="Picture 48">
            <a:extLst>
              <a:ext uri="{FF2B5EF4-FFF2-40B4-BE49-F238E27FC236}">
                <a16:creationId xmlns:a16="http://schemas.microsoft.com/office/drawing/2014/main" id="{EAD87911-670D-4D7C-8769-D60149895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08" y="4348421"/>
            <a:ext cx="606101" cy="606102"/>
          </a:xfrm>
          <a:prstGeom prst="rect">
            <a:avLst/>
          </a:prstGeom>
        </p:spPr>
      </p:pic>
      <p:pic>
        <p:nvPicPr>
          <p:cNvPr id="50" name="Picture 49">
            <a:extLst>
              <a:ext uri="{FF2B5EF4-FFF2-40B4-BE49-F238E27FC236}">
                <a16:creationId xmlns:a16="http://schemas.microsoft.com/office/drawing/2014/main" id="{C2D9C247-5404-442A-A63F-2330094A7D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2154" y="4414567"/>
            <a:ext cx="915130" cy="513998"/>
          </a:xfrm>
          <a:prstGeom prst="rect">
            <a:avLst/>
          </a:prstGeom>
        </p:spPr>
      </p:pic>
      <p:pic>
        <p:nvPicPr>
          <p:cNvPr id="52" name="Picture 51">
            <a:extLst>
              <a:ext uri="{FF2B5EF4-FFF2-40B4-BE49-F238E27FC236}">
                <a16:creationId xmlns:a16="http://schemas.microsoft.com/office/drawing/2014/main" id="{40FFF299-E8B3-4DB4-B8A4-7B9E856A3A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9725" y="4563884"/>
            <a:ext cx="1141868" cy="390639"/>
          </a:xfrm>
          <a:prstGeom prst="rect">
            <a:avLst/>
          </a:prstGeom>
        </p:spPr>
      </p:pic>
      <p:pic>
        <p:nvPicPr>
          <p:cNvPr id="54" name="Picture 53">
            <a:extLst>
              <a:ext uri="{FF2B5EF4-FFF2-40B4-BE49-F238E27FC236}">
                <a16:creationId xmlns:a16="http://schemas.microsoft.com/office/drawing/2014/main" id="{12AC587B-825A-4AE3-A4F7-98EFEED116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1957" y="4343572"/>
            <a:ext cx="601503" cy="573785"/>
          </a:xfrm>
          <a:prstGeom prst="rect">
            <a:avLst/>
          </a:prstGeom>
        </p:spPr>
      </p:pic>
      <p:pic>
        <p:nvPicPr>
          <p:cNvPr id="56" name="Picture 55">
            <a:extLst>
              <a:ext uri="{FF2B5EF4-FFF2-40B4-BE49-F238E27FC236}">
                <a16:creationId xmlns:a16="http://schemas.microsoft.com/office/drawing/2014/main" id="{5310D70D-CA41-4B2A-A66A-192EAADA05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15029" y="4340666"/>
            <a:ext cx="901197" cy="543860"/>
          </a:xfrm>
          <a:prstGeom prst="rect">
            <a:avLst/>
          </a:prstGeom>
        </p:spPr>
      </p:pic>
      <p:pic>
        <p:nvPicPr>
          <p:cNvPr id="35" name="Picture 34">
            <a:extLst>
              <a:ext uri="{FF2B5EF4-FFF2-40B4-BE49-F238E27FC236}">
                <a16:creationId xmlns:a16="http://schemas.microsoft.com/office/drawing/2014/main" id="{AD278712-E3EA-45AE-9657-E3FDCACBB5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1474" y="5363672"/>
            <a:ext cx="1227639" cy="666233"/>
          </a:xfrm>
          <a:prstGeom prst="rect">
            <a:avLst/>
          </a:prstGeom>
        </p:spPr>
      </p:pic>
      <p:pic>
        <p:nvPicPr>
          <p:cNvPr id="38" name="Picture 37">
            <a:extLst>
              <a:ext uri="{FF2B5EF4-FFF2-40B4-BE49-F238E27FC236}">
                <a16:creationId xmlns:a16="http://schemas.microsoft.com/office/drawing/2014/main" id="{B30F39A5-07D7-4A83-A495-19110C73ABD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6833"/>
          <a:stretch/>
        </p:blipFill>
        <p:spPr>
          <a:xfrm>
            <a:off x="9843966" y="5404640"/>
            <a:ext cx="1232343" cy="446537"/>
          </a:xfrm>
          <a:prstGeom prst="rect">
            <a:avLst/>
          </a:prstGeom>
        </p:spPr>
      </p:pic>
      <p:pic>
        <p:nvPicPr>
          <p:cNvPr id="42" name="Picture 41">
            <a:extLst>
              <a:ext uri="{FF2B5EF4-FFF2-40B4-BE49-F238E27FC236}">
                <a16:creationId xmlns:a16="http://schemas.microsoft.com/office/drawing/2014/main" id="{72716103-FEA1-4C6A-BE36-4503E27BFB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9896" y="5631663"/>
            <a:ext cx="1125680" cy="400474"/>
          </a:xfrm>
          <a:prstGeom prst="rect">
            <a:avLst/>
          </a:prstGeom>
        </p:spPr>
      </p:pic>
      <p:pic>
        <p:nvPicPr>
          <p:cNvPr id="44" name="Picture 43">
            <a:extLst>
              <a:ext uri="{FF2B5EF4-FFF2-40B4-BE49-F238E27FC236}">
                <a16:creationId xmlns:a16="http://schemas.microsoft.com/office/drawing/2014/main" id="{3811C1F9-39F4-4BC0-9E76-03D92C583E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20953" y="6142023"/>
            <a:ext cx="615422" cy="589780"/>
          </a:xfrm>
          <a:prstGeom prst="rect">
            <a:avLst/>
          </a:prstGeom>
        </p:spPr>
      </p:pic>
      <p:pic>
        <p:nvPicPr>
          <p:cNvPr id="5" name="Content Placeholder 4">
            <a:extLst>
              <a:ext uri="{FF2B5EF4-FFF2-40B4-BE49-F238E27FC236}">
                <a16:creationId xmlns:a16="http://schemas.microsoft.com/office/drawing/2014/main" id="{26CE6941-A6E3-4849-9F66-42F19C6CD5BA}"/>
              </a:ext>
            </a:extLst>
          </p:cNvPr>
          <p:cNvPicPr>
            <a:picLocks noGrp="1" noChangeAspect="1"/>
          </p:cNvPicPr>
          <p:nvPr>
            <p:ph idx="1"/>
          </p:nvPr>
        </p:nvPicPr>
        <p:blipFill rotWithShape="1">
          <a:blip r:embed="rId15" cstate="print">
            <a:extLst>
              <a:ext uri="{28A0092B-C50C-407E-A947-70E740481C1C}">
                <a14:useLocalDpi xmlns:a14="http://schemas.microsoft.com/office/drawing/2010/main" val="0"/>
              </a:ext>
            </a:extLst>
          </a:blip>
          <a:srcRect l="17243" t="19832" r="20102" b="15707"/>
          <a:stretch/>
        </p:blipFill>
        <p:spPr>
          <a:xfrm>
            <a:off x="4119098" y="5981162"/>
            <a:ext cx="1132484" cy="632989"/>
          </a:xfrm>
        </p:spPr>
      </p:pic>
      <p:pic>
        <p:nvPicPr>
          <p:cNvPr id="7" name="Picture 6">
            <a:extLst>
              <a:ext uri="{FF2B5EF4-FFF2-40B4-BE49-F238E27FC236}">
                <a16:creationId xmlns:a16="http://schemas.microsoft.com/office/drawing/2014/main" id="{5DAE1F7D-5EC6-452F-B0D7-9D144D8889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26587" y="6345611"/>
            <a:ext cx="1257044" cy="186592"/>
          </a:xfrm>
          <a:prstGeom prst="rect">
            <a:avLst/>
          </a:prstGeom>
        </p:spPr>
      </p:pic>
      <p:pic>
        <p:nvPicPr>
          <p:cNvPr id="39" name="Content Placeholder 4">
            <a:extLst>
              <a:ext uri="{FF2B5EF4-FFF2-40B4-BE49-F238E27FC236}">
                <a16:creationId xmlns:a16="http://schemas.microsoft.com/office/drawing/2014/main" id="{228FDC76-843E-442B-BA46-41F9EF60DF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243" t="19832" r="20102" b="15707"/>
          <a:stretch/>
        </p:blipFill>
        <p:spPr>
          <a:xfrm>
            <a:off x="8755109" y="5631663"/>
            <a:ext cx="1132484" cy="632989"/>
          </a:xfrm>
        </p:spPr>
      </p:pic>
      <p:pic>
        <p:nvPicPr>
          <p:cNvPr id="4" name="Picture 3" descr="Logo, company name&#10;&#10;Description automatically generated">
            <a:extLst>
              <a:ext uri="{FF2B5EF4-FFF2-40B4-BE49-F238E27FC236}">
                <a16:creationId xmlns:a16="http://schemas.microsoft.com/office/drawing/2014/main" id="{10BF88DD-B553-4B29-B7D3-9DB46E41527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20716" y="6152748"/>
            <a:ext cx="1133475" cy="628650"/>
          </a:xfrm>
          <a:prstGeom prst="rect">
            <a:avLst/>
          </a:prstGeom>
        </p:spPr>
      </p:pic>
      <p:pic>
        <p:nvPicPr>
          <p:cNvPr id="8" name="Picture 7">
            <a:extLst>
              <a:ext uri="{FF2B5EF4-FFF2-40B4-BE49-F238E27FC236}">
                <a16:creationId xmlns:a16="http://schemas.microsoft.com/office/drawing/2014/main" id="{A674051E-6BA7-4B35-A54A-A184936A6AB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56787" y="5351364"/>
            <a:ext cx="1132481" cy="629798"/>
          </a:xfrm>
          <a:prstGeom prst="rect">
            <a:avLst/>
          </a:prstGeom>
        </p:spPr>
      </p:pic>
      <p:pic>
        <p:nvPicPr>
          <p:cNvPr id="65" name="Picture 64">
            <a:extLst>
              <a:ext uri="{FF2B5EF4-FFF2-40B4-BE49-F238E27FC236}">
                <a16:creationId xmlns:a16="http://schemas.microsoft.com/office/drawing/2014/main" id="{C341335A-FA84-4A99-8FB3-08D09327138C}"/>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17499" y="5465343"/>
            <a:ext cx="855508" cy="660828"/>
          </a:xfrm>
          <a:prstGeom prst="rect">
            <a:avLst/>
          </a:prstGeom>
          <a:noFill/>
          <a:ln>
            <a:noFill/>
          </a:ln>
        </p:spPr>
      </p:pic>
      <p:pic>
        <p:nvPicPr>
          <p:cNvPr id="67" name="Picture 66">
            <a:extLst>
              <a:ext uri="{FF2B5EF4-FFF2-40B4-BE49-F238E27FC236}">
                <a16:creationId xmlns:a16="http://schemas.microsoft.com/office/drawing/2014/main" id="{C27820E8-2F6F-44AF-8A04-F3277CDE6766}"/>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6580" y="6359243"/>
            <a:ext cx="1232343" cy="390525"/>
          </a:xfrm>
          <a:prstGeom prst="rect">
            <a:avLst/>
          </a:prstGeom>
          <a:noFill/>
          <a:ln>
            <a:noFill/>
          </a:ln>
        </p:spPr>
      </p:pic>
      <p:pic>
        <p:nvPicPr>
          <p:cNvPr id="81" name="Picture 80">
            <a:extLst>
              <a:ext uri="{FF2B5EF4-FFF2-40B4-BE49-F238E27FC236}">
                <a16:creationId xmlns:a16="http://schemas.microsoft.com/office/drawing/2014/main" id="{969AA9F8-2C60-4148-8345-05E4D6AE511A}"/>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36485" y="6029905"/>
            <a:ext cx="1306829" cy="894787"/>
          </a:xfrm>
          <a:prstGeom prst="rect">
            <a:avLst/>
          </a:prstGeom>
          <a:noFill/>
          <a:ln>
            <a:noFill/>
          </a:ln>
        </p:spPr>
      </p:pic>
      <p:pic>
        <p:nvPicPr>
          <p:cNvPr id="82" name="Picture 81">
            <a:extLst>
              <a:ext uri="{FF2B5EF4-FFF2-40B4-BE49-F238E27FC236}">
                <a16:creationId xmlns:a16="http://schemas.microsoft.com/office/drawing/2014/main" id="{9724C71D-6C0E-43CA-AC19-C59AA872C75F}"/>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39661" y="6245526"/>
            <a:ext cx="920115" cy="650875"/>
          </a:xfrm>
          <a:prstGeom prst="rect">
            <a:avLst/>
          </a:prstGeom>
          <a:noFill/>
          <a:ln>
            <a:noFill/>
          </a:ln>
        </p:spPr>
      </p:pic>
    </p:spTree>
    <p:extLst>
      <p:ext uri="{BB962C8B-B14F-4D97-AF65-F5344CB8AC3E}">
        <p14:creationId xmlns:p14="http://schemas.microsoft.com/office/powerpoint/2010/main" val="3466741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 name="Picture 2">
            <a:extLst>
              <a:ext uri="{FF2B5EF4-FFF2-40B4-BE49-F238E27FC236}">
                <a16:creationId xmlns:a16="http://schemas.microsoft.com/office/drawing/2014/main" id="{89D9FF4B-3437-4A03-9397-E078CE2C3E7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0" y="0"/>
            <a:ext cx="12192000" cy="68839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15F5AFB-262A-47B3-8489-AECAF964D5FB}"/>
              </a:ext>
            </a:extLst>
          </p:cNvPr>
          <p:cNvSpPr/>
          <p:nvPr/>
        </p:nvSpPr>
        <p:spPr>
          <a:xfrm>
            <a:off x="0" y="0"/>
            <a:ext cx="12192000" cy="6873104"/>
          </a:xfrm>
          <a:prstGeom prst="rect">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15F5AFB-262A-47B3-8489-AECAF964D5FB}"/>
              </a:ext>
            </a:extLst>
          </p:cNvPr>
          <p:cNvSpPr/>
          <p:nvPr/>
        </p:nvSpPr>
        <p:spPr>
          <a:xfrm>
            <a:off x="-65903" y="2225825"/>
            <a:ext cx="12257903" cy="2406351"/>
          </a:xfrm>
          <a:prstGeom prst="rect">
            <a:avLst/>
          </a:prstGeom>
          <a:solidFill>
            <a:srgbClr val="C00000">
              <a:alpha val="60000"/>
            </a:srgb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0E5A5AD6-6990-4D08-AB12-788F80728C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04332" y="138099"/>
            <a:ext cx="2491532" cy="746695"/>
          </a:xfrm>
          <a:prstGeom prst="rect">
            <a:avLst/>
          </a:prstGeom>
        </p:spPr>
      </p:pic>
      <p:sp>
        <p:nvSpPr>
          <p:cNvPr id="30" name="TextBox 29">
            <a:extLst>
              <a:ext uri="{FF2B5EF4-FFF2-40B4-BE49-F238E27FC236}">
                <a16:creationId xmlns:a16="http://schemas.microsoft.com/office/drawing/2014/main" id="{019F0AAC-3B76-4D6F-A7AC-8E9A8A621FB9}"/>
              </a:ext>
            </a:extLst>
          </p:cNvPr>
          <p:cNvSpPr txBox="1"/>
          <p:nvPr/>
        </p:nvSpPr>
        <p:spPr>
          <a:xfrm>
            <a:off x="678676" y="2634184"/>
            <a:ext cx="11017188" cy="1604735"/>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Myriad Pro" panose="020B0503030403020204" pitchFamily="34" charset="0"/>
                <a:ea typeface="+mn-ea"/>
                <a:cs typeface="+mn-cs"/>
              </a:rPr>
              <a:t>WE PROMISE TO CONSTANTLY INNOVATE</a:t>
            </a: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Myriad Pro" panose="020B0503030403020204" pitchFamily="34" charset="0"/>
                <a:ea typeface="+mn-ea"/>
                <a:cs typeface="+mn-cs"/>
              </a:rPr>
              <a:t>WE PROMISE TO ADHERE TO ENVIRONMENTAL STANDARDS </a:t>
            </a: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Myriad Pro" panose="020B0503030403020204" pitchFamily="34" charset="0"/>
                <a:ea typeface="+mn-ea"/>
                <a:cs typeface="+mn-cs"/>
              </a:rPr>
              <a:t>WE PROMISE TO KEEP ELEVATING OUR QUALITY</a:t>
            </a:r>
          </a:p>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85000"/>
                  </a:prstClr>
                </a:solidFill>
                <a:effectLst/>
                <a:uLnTx/>
                <a:uFillTx/>
                <a:latin typeface="Myriad Pro" panose="020B0503030403020204" pitchFamily="34" charset="0"/>
                <a:ea typeface="+mn-ea"/>
                <a:cs typeface="+mn-cs"/>
              </a:rPr>
              <a:t>AND WE PROMISE TO ALWAYS DESIGN PRODUCTS THAT IMPROVE LIVES</a:t>
            </a:r>
          </a:p>
        </p:txBody>
      </p:sp>
    </p:spTree>
    <p:extLst>
      <p:ext uri="{BB962C8B-B14F-4D97-AF65-F5344CB8AC3E}">
        <p14:creationId xmlns:p14="http://schemas.microsoft.com/office/powerpoint/2010/main" val="3268263089"/>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orybo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dirty="0">
            <a:solidFill>
              <a:srgbClr val="C00000"/>
            </a:solidFill>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ontrol xmlns="http://schemas.microsoft.com/VisualStudio/2011/storyboarding/control">
  <Id Name="85657f24-4944-4500-9882-e6d3702eeb33" Revision="1" Stencil="System.MyShapes" StencilVersion="1.0"/>
</Control>
</file>

<file path=customXml/item2.xml><?xml version="1.0" encoding="utf-8"?>
<Control xmlns="http://schemas.microsoft.com/VisualStudio/2011/storyboarding/control">
  <Id Name="85657f24-4944-4500-9882-e6d3702eeb33" Revision="1" Stencil="System.MyShapes" StencilVersion="1.0"/>
</Control>
</file>

<file path=customXml/item3.xml><?xml version="1.0" encoding="utf-8"?>
<Control xmlns="http://schemas.microsoft.com/VisualStudio/2011/storyboarding/control">
  <Id Name="85657f24-4944-4500-9882-e6d3702eeb33" Revision="1" Stencil="System.MyShapes" StencilVersion="1.0"/>
</Control>
</file>

<file path=customXml/itemProps1.xml><?xml version="1.0" encoding="utf-8"?>
<ds:datastoreItem xmlns:ds="http://schemas.openxmlformats.org/officeDocument/2006/customXml" ds:itemID="{63B30CBA-4FFC-4F71-8EB3-8664E66546BC}">
  <ds:schemaRefs>
    <ds:schemaRef ds:uri="http://schemas.microsoft.com/VisualStudio/2011/storyboarding/control"/>
  </ds:schemaRefs>
</ds:datastoreItem>
</file>

<file path=customXml/itemProps2.xml><?xml version="1.0" encoding="utf-8"?>
<ds:datastoreItem xmlns:ds="http://schemas.openxmlformats.org/officeDocument/2006/customXml" ds:itemID="{8CD323F5-101C-4BB2-BDCA-7B8F8AE6BBD1}">
  <ds:schemaRefs>
    <ds:schemaRef ds:uri="http://schemas.microsoft.com/VisualStudio/2011/storyboarding/control"/>
  </ds:schemaRefs>
</ds:datastoreItem>
</file>

<file path=customXml/itemProps3.xml><?xml version="1.0" encoding="utf-8"?>
<ds:datastoreItem xmlns:ds="http://schemas.openxmlformats.org/officeDocument/2006/customXml" ds:itemID="{9F63CA4C-619C-47E9-B9A1-7E91C1140B06}">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otalTime>7780</TotalTime>
  <Words>1144</Words>
  <Application>Microsoft Office PowerPoint</Application>
  <PresentationFormat>Widescreen</PresentationFormat>
  <Paragraphs>183</Paragraphs>
  <Slides>11</Slides>
  <Notes>11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vt:i4>
      </vt:variant>
    </vt:vector>
  </HeadingPairs>
  <TitlesOfParts>
    <vt:vector size="22" baseType="lpstr">
      <vt:lpstr>Arial</vt:lpstr>
      <vt:lpstr>Calibri</vt:lpstr>
      <vt:lpstr>Calibri Light</vt:lpstr>
      <vt:lpstr>Montserrat</vt:lpstr>
      <vt:lpstr>Montserrat Black</vt:lpstr>
      <vt:lpstr>Myriad Pro</vt:lpstr>
      <vt:lpstr>Segoe UI</vt:lpstr>
      <vt:lpstr>Wingdings</vt:lpstr>
      <vt:lpstr>Office Theme</vt:lpstr>
      <vt:lpstr>Storyboard Layouts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anji china</dc:creator>
  <cp:lastModifiedBy>Santhosh Kumar Kodithala</cp:lastModifiedBy>
  <cp:revision>839</cp:revision>
  <dcterms:created xsi:type="dcterms:W3CDTF">2021-10-18T11:09:22Z</dcterms:created>
  <dcterms:modified xsi:type="dcterms:W3CDTF">2021-11-28T10:11:56Z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